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Representations of Diversity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Diverse Professional Connotations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67055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Associations with careers</a:t>
            </a:r>
            <a:endParaRPr lang="en-GB" dirty="0"/>
          </a:p>
        </p:txBody>
      </p:sp>
      <p:pic>
        <p:nvPicPr>
          <p:cNvPr id="5" name="Inhaltsplatzhalter 4" descr="Abb. 1_Hofer 1_Postwurf 2011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2811463" cy="3921125"/>
          </a:xfrm>
        </p:spPr>
      </p:pic>
      <p:pic>
        <p:nvPicPr>
          <p:cNvPr id="6" name="Inhaltsplatzhalter 5" descr="Abb. 2_Hofer 2_Postwurf 2011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2822575" cy="3921125"/>
          </a:xfrm>
        </p:spPr>
      </p:pic>
      <p:sp>
        <p:nvSpPr>
          <p:cNvPr id="3" name="TextBox 2"/>
          <p:cNvSpPr txBox="1"/>
          <p:nvPr/>
        </p:nvSpPr>
        <p:spPr>
          <a:xfrm>
            <a:off x="971600" y="1628800"/>
            <a:ext cx="335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“Just 21 hours. That makes sense for my family!”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1772816"/>
            <a:ext cx="277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“One nil for team spirit”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67055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Associations with careers</a:t>
            </a:r>
            <a:br>
              <a:rPr lang="en-GB" sz="3600" dirty="0" smtClean="0"/>
            </a:br>
            <a:r>
              <a:rPr lang="en-GB" sz="3600" dirty="0" smtClean="0"/>
              <a:t>Exercise</a:t>
            </a:r>
            <a:endParaRPr lang="en-GB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259632" y="2132856"/>
            <a:ext cx="6670557" cy="38164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b="1" dirty="0" smtClean="0"/>
              <a:t>Try to imagine the following people doing the job stated: </a:t>
            </a:r>
          </a:p>
          <a:p>
            <a:r>
              <a:rPr lang="en-GB" dirty="0" smtClean="0"/>
              <a:t>Dark-skinned woman as manager of a graphic design company</a:t>
            </a:r>
          </a:p>
          <a:p>
            <a:r>
              <a:rPr lang="en-GB" dirty="0" smtClean="0"/>
              <a:t>Person in a wheelchair selling shoes</a:t>
            </a:r>
          </a:p>
          <a:p>
            <a:r>
              <a:rPr lang="en-GB" dirty="0" smtClean="0"/>
              <a:t>An older man selling ladies fashion</a:t>
            </a:r>
          </a:p>
          <a:p>
            <a:r>
              <a:rPr lang="en-GB" dirty="0" smtClean="0"/>
              <a:t>Asian man as head of a department in an installation company</a:t>
            </a:r>
          </a:p>
          <a:p>
            <a:r>
              <a:rPr lang="en-GB" dirty="0" smtClean="0"/>
              <a:t>Very young woman as a university professor</a:t>
            </a:r>
          </a:p>
          <a:p>
            <a:pPr>
              <a:buNone/>
            </a:pPr>
            <a:endParaRPr lang="en-GB" dirty="0" smtClean="0"/>
          </a:p>
          <a:p>
            <a:pPr indent="0">
              <a:buNone/>
            </a:pPr>
            <a:r>
              <a:rPr lang="en-GB" dirty="0" smtClean="0"/>
              <a:t>Do you find any of these examples amusing?</a:t>
            </a:r>
            <a:br>
              <a:rPr lang="en-GB" dirty="0" smtClean="0"/>
            </a:br>
            <a:endParaRPr lang="en-GB" dirty="0" smtClean="0"/>
          </a:p>
          <a:p>
            <a:pPr indent="0">
              <a:buNone/>
            </a:pPr>
            <a:r>
              <a:rPr lang="en-GB" dirty="0" smtClean="0"/>
              <a:t>What makes it difficult for us to visualise these scenarios?</a:t>
            </a:r>
            <a:br>
              <a:rPr lang="en-GB" dirty="0" smtClean="0"/>
            </a:br>
            <a:endParaRPr lang="en-GB" dirty="0" smtClean="0"/>
          </a:p>
          <a:p>
            <a:pPr indent="0">
              <a:buNone/>
            </a:pPr>
            <a:r>
              <a:rPr lang="en-GB" dirty="0" smtClean="0"/>
              <a:t>Do you believe that origin, age, physical limitations affect the quality of a particular person’s work? </a:t>
            </a:r>
          </a:p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67055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The assignment of roles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87624" y="1988840"/>
            <a:ext cx="6670557" cy="4354694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People are assigned certain roles depending upon their gender, cultural origin, age, sexual orientation, faith etc. </a:t>
            </a:r>
          </a:p>
          <a:p>
            <a:r>
              <a:rPr lang="en-GB" dirty="0" smtClean="0"/>
              <a:t>That is why we are more likely to see women working in cafes, men in technical professions and people with a migrant background doing cleaning work etc. </a:t>
            </a:r>
          </a:p>
          <a:p>
            <a:r>
              <a:rPr lang="en-GB" dirty="0" smtClean="0"/>
              <a:t>There is history and tradition behind the assignment of roles and it appears to be quite normal.</a:t>
            </a:r>
          </a:p>
          <a:p>
            <a:r>
              <a:rPr lang="en-GB" dirty="0" smtClean="0"/>
              <a:t>The potential of each individual is assigned depending upon their membership of a group (men as a group, women as a group, particular age groups, white people, dark-skinned people, people with physical limitations, people with psychological characteristics, …)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670558" cy="1143000"/>
          </a:xfrm>
        </p:spPr>
        <p:txBody>
          <a:bodyPr/>
          <a:lstStyle/>
          <a:p>
            <a:r>
              <a:rPr lang="en-GB" dirty="0" smtClean="0"/>
              <a:t>Diversity as a chance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15616" y="1772816"/>
            <a:ext cx="6670557" cy="435469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People can fit with their assigned roles and stereotypes, but they also may not. </a:t>
            </a:r>
          </a:p>
          <a:p>
            <a:r>
              <a:rPr lang="en-GB" dirty="0" smtClean="0"/>
              <a:t>Whatever group they belong to, their knowledge, skills and potential need to always be fully recognised. </a:t>
            </a:r>
          </a:p>
          <a:p>
            <a:r>
              <a:rPr lang="en-GB" dirty="0" smtClean="0"/>
              <a:t>Diversity represents a great opportunity. </a:t>
            </a:r>
            <a:r>
              <a:rPr lang="en-GB" b="1" dirty="0" smtClean="0"/>
              <a:t>People with different backgrounds und lifestyles bring new perspectives and approaches to a society and enriches the way it views itself. Diversity leads to development and progress.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</Words>
  <Application>Microsoft Office PowerPoint</Application>
  <PresentationFormat>Bildschirmpräsentation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1_OpenPROF</vt:lpstr>
      <vt:lpstr>Representations of Diversity</vt:lpstr>
      <vt:lpstr>Associations with careers</vt:lpstr>
      <vt:lpstr>Associations with careers Exercise</vt:lpstr>
      <vt:lpstr>The assignment of roles</vt:lpstr>
      <vt:lpstr>Diversity as a chance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Management und Chancengleichheit</dc:title>
  <dc:creator>metz</dc:creator>
  <cp:lastModifiedBy>Veronika Rechberger</cp:lastModifiedBy>
  <cp:revision>39</cp:revision>
  <dcterms:created xsi:type="dcterms:W3CDTF">2016-05-16T13:31:38Z</dcterms:created>
  <dcterms:modified xsi:type="dcterms:W3CDTF">2016-06-30T08:35:05Z</dcterms:modified>
</cp:coreProperties>
</file>