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08" y="-2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cstate="print">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cstate="print">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cstate="print">
            <a:alphaModFix/>
          </a:blip>
          <a:srcRect/>
          <a:stretch/>
        </p:blipFill>
        <p:spPr>
          <a:xfrm>
            <a:off x="6732240" y="188640"/>
            <a:ext cx="2245734" cy="494341"/>
          </a:xfrm>
          <a:prstGeom prst="rect">
            <a:avLst/>
          </a:prstGeom>
          <a:noFill/>
          <a:ln>
            <a:noFill/>
          </a:ln>
        </p:spPr>
      </p:pic>
      <p:pic>
        <p:nvPicPr>
          <p:cNvPr id="21" name="Shape 21"/>
          <p:cNvPicPr preferRelativeResize="0"/>
          <p:nvPr/>
        </p:nvPicPr>
        <p:blipFill rotWithShape="1">
          <a:blip r:embed="rId16" cstate="print">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en-GB" dirty="0" smtClean="0"/>
              <a:t>Diversity in Teams – Diversity Team Development</a:t>
            </a:r>
            <a:br>
              <a:rPr lang="en-GB" dirty="0" smtClean="0"/>
            </a:br>
            <a:endParaRPr lang="en-GB" dirty="0"/>
          </a:p>
        </p:txBody>
      </p:sp>
      <p:sp>
        <p:nvSpPr>
          <p:cNvPr id="3" name="Untertitel 2"/>
          <p:cNvSpPr>
            <a:spLocks noGrp="1"/>
          </p:cNvSpPr>
          <p:nvPr>
            <p:ph type="subTitle" idx="1"/>
          </p:nvPr>
        </p:nvSpPr>
        <p:spPr/>
        <p:txBody>
          <a:bodyPr/>
          <a:lstStyle/>
          <a:p>
            <a:r>
              <a:rPr lang="en-GB" b="1" dirty="0" smtClean="0"/>
              <a:t>Racism </a:t>
            </a:r>
            <a:r>
              <a:rPr lang="en-GB" b="1" dirty="0" smtClean="0"/>
              <a:t>in the workplace 1</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a:p>
        </p:txBody>
      </p:sp>
      <p:sp>
        <p:nvSpPr>
          <p:cNvPr id="3" name="Inhaltsplatzhalter 2"/>
          <p:cNvSpPr>
            <a:spLocks noGrp="1"/>
          </p:cNvSpPr>
          <p:nvPr>
            <p:ph type="body" idx="1"/>
          </p:nvPr>
        </p:nvSpPr>
        <p:spPr>
          <a:xfrm>
            <a:off x="1187624" y="1412776"/>
            <a:ext cx="6670557" cy="4354694"/>
          </a:xfrm>
        </p:spPr>
        <p:txBody>
          <a:bodyPr>
            <a:normAutofit fontScale="62500" lnSpcReduction="20000"/>
          </a:bodyPr>
          <a:lstStyle/>
          <a:p>
            <a:r>
              <a:rPr lang="en-GB" dirty="0" smtClean="0"/>
              <a:t>We all know that unpleasant feeling which rises up inside us when we hear a homophobic joke, a sexist remark or a racist insult at work or in an everyday situation, but we lack the courage to raise any protest. Dismay, helplessness, stress and also fear prevent us from taking any action. However in hindsight many possible strategies for giving a suitable response often spring to mind.  </a:t>
            </a:r>
          </a:p>
          <a:p>
            <a:r>
              <a:rPr lang="en-GB" dirty="0" smtClean="0"/>
              <a:t>By having a clear awareness of your own viewpoint and principles it is easier to credibly uphold your position. The first step towards being able to act in such situations is to understand what is meant by racism, sexism, homophobia or age discrimination. Therefore it is helpful to consider the definition of each term, against which derogatory or discriminatory jokes, remarks and statements can be measured.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548680"/>
            <a:ext cx="8229600" cy="1143000"/>
          </a:xfrm>
        </p:spPr>
        <p:txBody>
          <a:bodyPr>
            <a:noAutofit/>
          </a:bodyPr>
          <a:lstStyle/>
          <a:p>
            <a:r>
              <a:rPr lang="en-GB" sz="3200" dirty="0" smtClean="0"/>
              <a:t>Guiding questions for the </a:t>
            </a:r>
            <a:r>
              <a:rPr lang="en-GB" sz="3200" dirty="0" smtClean="0"/>
              <a:t/>
            </a:r>
            <a:br>
              <a:rPr lang="en-GB" sz="3200" dirty="0" smtClean="0"/>
            </a:br>
            <a:r>
              <a:rPr lang="en-GB" sz="3200" dirty="0" smtClean="0"/>
              <a:t>definition </a:t>
            </a:r>
            <a:r>
              <a:rPr lang="en-GB" sz="3200" dirty="0" smtClean="0"/>
              <a:t>of terminology</a:t>
            </a:r>
            <a:endParaRPr lang="de-AT" sz="3200" dirty="0"/>
          </a:p>
        </p:txBody>
      </p:sp>
      <p:sp>
        <p:nvSpPr>
          <p:cNvPr id="3" name="Inhaltsplatzhalter 2"/>
          <p:cNvSpPr>
            <a:spLocks noGrp="1"/>
          </p:cNvSpPr>
          <p:nvPr>
            <p:ph type="body" idx="1"/>
          </p:nvPr>
        </p:nvSpPr>
        <p:spPr>
          <a:xfrm>
            <a:off x="1187624" y="2060848"/>
            <a:ext cx="6670557" cy="4354694"/>
          </a:xfrm>
        </p:spPr>
        <p:txBody>
          <a:bodyPr>
            <a:normAutofit fontScale="55000" lnSpcReduction="20000"/>
          </a:bodyPr>
          <a:lstStyle/>
          <a:p>
            <a:r>
              <a:rPr lang="en-GB" dirty="0" smtClean="0"/>
              <a:t>What do the terms </a:t>
            </a:r>
            <a:r>
              <a:rPr lang="en-GB" b="1" dirty="0" smtClean="0"/>
              <a:t>racism, sexism, homophobia</a:t>
            </a:r>
            <a:r>
              <a:rPr lang="en-GB" dirty="0" smtClean="0"/>
              <a:t> and </a:t>
            </a:r>
            <a:r>
              <a:rPr lang="en-GB" b="1" dirty="0" smtClean="0"/>
              <a:t>age discrimination</a:t>
            </a:r>
            <a:r>
              <a:rPr lang="en-GB" dirty="0" smtClean="0"/>
              <a:t> mean?</a:t>
            </a:r>
          </a:p>
          <a:p>
            <a:pPr>
              <a:buNone/>
            </a:pPr>
            <a:endParaRPr lang="en-GB" dirty="0" smtClean="0"/>
          </a:p>
          <a:p>
            <a:r>
              <a:rPr lang="en-GB" dirty="0" smtClean="0"/>
              <a:t>Who can be a victim of one of these forms of discrimination? </a:t>
            </a:r>
          </a:p>
          <a:p>
            <a:r>
              <a:rPr lang="en-GB" dirty="0" smtClean="0"/>
              <a:t>What examples can I think of for the different forms of discrimination?</a:t>
            </a:r>
          </a:p>
          <a:p>
            <a:r>
              <a:rPr lang="en-GB" dirty="0" smtClean="0"/>
              <a:t>What effects can be caused by a particular form of discrimination? </a:t>
            </a:r>
          </a:p>
          <a:p>
            <a:r>
              <a:rPr lang="en-GB" dirty="0" smtClean="0"/>
              <a:t>How do the various terms differ from each other? </a:t>
            </a:r>
          </a:p>
          <a:p>
            <a:pPr>
              <a:buNone/>
            </a:pPr>
            <a:endParaRPr lang="en-GB" dirty="0" smtClean="0"/>
          </a:p>
          <a:p>
            <a:pPr>
              <a:buNone/>
            </a:pPr>
            <a:r>
              <a:rPr lang="en-GB" b="1" dirty="0" smtClean="0"/>
              <a:t>&gt;&gt;&gt; Gather your thoughts and ideas on your own or in a group! Use Google to assist you and also research well-known websites (government websites, anti-discrimination agencies…)!</a:t>
            </a:r>
          </a:p>
        </p:txBody>
      </p:sp>
    </p:spTree>
  </p:cSld>
  <p:clrMapOvr>
    <a:masterClrMapping/>
  </p:clrMapOvr>
</p:sld>
</file>

<file path=ppt/theme/theme1.xml><?xml version="1.0" encoding="utf-8"?>
<a:theme xmlns:a="http://schemas.openxmlformats.org/drawingml/2006/main" name="2_OpenPROF">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256</Words>
  <Application>Microsoft Office PowerPoint</Application>
  <PresentationFormat>Bildschirmpräsentation (4:3)</PresentationFormat>
  <Paragraphs>13</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2_OpenPROF</vt:lpstr>
      <vt:lpstr>Diversity in Teams – Diversity Team Development </vt:lpstr>
      <vt:lpstr>Folie 2</vt:lpstr>
      <vt:lpstr>Guiding questions for the  definition of terminology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in Teams – Diversity-Teamentwicklung</dc:title>
  <dc:creator>Gabi Metz</dc:creator>
  <cp:lastModifiedBy>Veronika Rechberger</cp:lastModifiedBy>
  <cp:revision>11</cp:revision>
  <dcterms:created xsi:type="dcterms:W3CDTF">2016-05-30T13:59:25Z</dcterms:created>
  <dcterms:modified xsi:type="dcterms:W3CDTF">2016-06-30T08:36:50Z</dcterms:modified>
</cp:coreProperties>
</file>