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0" r:id="rId2"/>
    <p:sldId id="261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9800"/>
    <a:srgbClr val="CCA500"/>
    <a:srgbClr val="967900"/>
    <a:srgbClr val="95A246"/>
    <a:srgbClr val="808000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C9800"/>
          </a:solidFill>
        </p:spPr>
        <p:txBody>
          <a:bodyPr>
            <a:normAutofit/>
          </a:bodyPr>
          <a:lstStyle/>
          <a:p>
            <a:r>
              <a:rPr lang="en-US" dirty="0" smtClean="0"/>
              <a:t> OER 4</a:t>
            </a:r>
            <a:br>
              <a:rPr lang="en-US" dirty="0" smtClean="0"/>
            </a:br>
            <a:r>
              <a:rPr lang="en-US" dirty="0" smtClean="0"/>
              <a:t>Digital Tools for Digital Storytelling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3" y="4352544"/>
            <a:ext cx="1376290" cy="131848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7" y="5462032"/>
            <a:ext cx="2666351" cy="10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smtClean="0"/>
              <a:t>Lina Morgado e José Figueiredo </a:t>
            </a:r>
            <a:r>
              <a:rPr lang="en-US" dirty="0"/>
              <a:t>in 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Contributors: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chemeClr val="bg1"/>
                </a:solidFill>
              </a:rPr>
              <a:t>Some </a:t>
            </a:r>
            <a:r>
              <a:rPr lang="pt-PT" smtClean="0">
                <a:solidFill>
                  <a:schemeClr val="bg1"/>
                </a:solidFill>
              </a:rPr>
              <a:t>Tools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for </a:t>
            </a:r>
            <a:r>
              <a:rPr lang="pt-PT" dirty="0" smtClean="0">
                <a:solidFill>
                  <a:schemeClr val="bg1"/>
                </a:solidFill>
              </a:rPr>
              <a:t>Digital </a:t>
            </a:r>
            <a:r>
              <a:rPr lang="pt-PT" dirty="0" err="1" smtClean="0">
                <a:solidFill>
                  <a:schemeClr val="bg1"/>
                </a:solidFill>
              </a:rPr>
              <a:t>Storytelling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689" y="2498857"/>
            <a:ext cx="7641203" cy="286232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There are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different features that help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to build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narrative but we divide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the applications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in:</a:t>
            </a:r>
          </a:p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>
                <a:solidFill>
                  <a:srgbClr val="BC9800"/>
                </a:solidFill>
              </a:rPr>
              <a:t>image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audio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text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video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and the </a:t>
            </a:r>
            <a:r>
              <a:rPr lang="en-US" sz="3600" dirty="0">
                <a:solidFill>
                  <a:srgbClr val="BC9800"/>
                </a:solidFill>
              </a:rPr>
              <a:t>final </a:t>
            </a:r>
            <a:r>
              <a:rPr lang="en-US" sz="3600" dirty="0" smtClean="0">
                <a:solidFill>
                  <a:srgbClr val="BC9800"/>
                </a:solidFill>
              </a:rPr>
              <a:t>mashup</a:t>
            </a:r>
            <a:endParaRPr lang="pt-PT" sz="3600" dirty="0">
              <a:solidFill>
                <a:srgbClr val="BC9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Important</a:t>
            </a:r>
            <a:r>
              <a:rPr lang="pt-PT" dirty="0" smtClean="0"/>
              <a:t> Note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80823" y="1568395"/>
            <a:ext cx="7882732" cy="28253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The option to use resources with </a:t>
            </a:r>
            <a:r>
              <a:rPr lang="en-US" sz="2400" b="1" dirty="0"/>
              <a:t>Creative Commons </a:t>
            </a:r>
            <a:r>
              <a:rPr lang="en-US" sz="2400" b="1" dirty="0" smtClean="0"/>
              <a:t>License </a:t>
            </a:r>
            <a:r>
              <a:rPr lang="en-US" sz="2400" b="1" dirty="0"/>
              <a:t>(CC)</a:t>
            </a:r>
            <a:r>
              <a:rPr lang="en-US" sz="2400" dirty="0"/>
              <a:t>, such as images, audio, among </a:t>
            </a:r>
            <a:r>
              <a:rPr lang="en-US" sz="2400" dirty="0" smtClean="0"/>
              <a:t>others is </a:t>
            </a:r>
            <a:r>
              <a:rPr lang="en-US" sz="2400" b="1" dirty="0" smtClean="0">
                <a:solidFill>
                  <a:srgbClr val="BC9800"/>
                </a:solidFill>
              </a:rPr>
              <a:t>recommended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 smtClean="0"/>
              <a:t>Repositories</a:t>
            </a:r>
            <a:r>
              <a:rPr lang="en-US" sz="2400" dirty="0" smtClean="0"/>
              <a:t> </a:t>
            </a:r>
            <a:r>
              <a:rPr lang="en-US" sz="2400" dirty="0"/>
              <a:t>will be presented, where </a:t>
            </a:r>
            <a:r>
              <a:rPr lang="en-US" sz="2400" dirty="0" smtClean="0"/>
              <a:t>it´s possible to </a:t>
            </a:r>
            <a:r>
              <a:rPr lang="en-US" sz="2400" dirty="0"/>
              <a:t>find </a:t>
            </a:r>
            <a:r>
              <a:rPr lang="en-US" sz="2400" dirty="0" smtClean="0"/>
              <a:t>these resources as </a:t>
            </a:r>
            <a:r>
              <a:rPr lang="en-US" sz="2400" dirty="0"/>
              <a:t>well </a:t>
            </a: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/>
              <a:t>Open Source </a:t>
            </a:r>
            <a:r>
              <a:rPr lang="en-US" sz="2400" b="1" dirty="0" smtClean="0"/>
              <a:t>Tools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AutoShape 4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4385669" y="46403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AutoShape 6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4943369"/>
            <a:ext cx="3326706" cy="12572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0823" y="415287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3"/>
              </a:rPr>
              <a:t>https://</a:t>
            </a:r>
            <a:r>
              <a:rPr lang="pt-PT" sz="2400" b="1" dirty="0" smtClean="0">
                <a:hlinkClick r:id="rId3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29" y="5015755"/>
            <a:ext cx="4494097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err="1" smtClean="0"/>
              <a:t>Whats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dirty="0" smtClean="0"/>
              <a:t>Is a Web 2.0 </a:t>
            </a:r>
            <a:r>
              <a:rPr lang="pt-PT" dirty="0" err="1" smtClean="0"/>
              <a:t>tool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</a:t>
            </a:r>
            <a:r>
              <a:rPr lang="pt-PT" sz="3200" b="1" dirty="0" smtClean="0"/>
              <a:t>www.powtoon.com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1" y="2432494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/>
              <a:t>Tutorial 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/>
              <a:t>https://youtu.be/ldY3USp8I8g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759458"/>
            <a:ext cx="6537960" cy="36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6" y="1811496"/>
            <a:ext cx="1767840" cy="1889760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/>
              <a:t>http://www.audacityteam.org/</a:t>
            </a:r>
            <a:endParaRPr lang="pt-PT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97" y="1664208"/>
            <a:ext cx="3233272" cy="2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Tutorial </a:t>
            </a:r>
            <a:r>
              <a:rPr lang="pt-PT" dirty="0" err="1" smtClean="0"/>
              <a:t>Audacity</a:t>
            </a: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http://manual.audacityteam.org/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42109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</a:t>
            </a:r>
            <a:r>
              <a:rPr lang="pt-PT" dirty="0" smtClean="0"/>
              <a:t>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https://youtu.be/MY8rsn-KQzA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001541"/>
            <a:ext cx="5942311" cy="4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</a:t>
            </a:r>
            <a:r>
              <a:rPr lang="pt-PT" dirty="0" smtClean="0"/>
              <a:t>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smtClean="0"/>
              <a:t>Tutorial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https://youtu.be/MY8rsn-KQzA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68" y="1806702"/>
            <a:ext cx="644652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203</Words>
  <Application>Microsoft Office PowerPoint</Application>
  <PresentationFormat>Apresentação no Ecrã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Adobe Caslon Pro</vt:lpstr>
      <vt:lpstr>Arial</vt:lpstr>
      <vt:lpstr>Calibri</vt:lpstr>
      <vt:lpstr>Office Theme</vt:lpstr>
      <vt:lpstr> OER 4 Digital Tools for Digital Storytelling</vt:lpstr>
      <vt:lpstr>Some Tools for Digital Storytelling</vt:lpstr>
      <vt:lpstr>Important Note</vt:lpstr>
      <vt:lpstr>1. Powtoon  </vt:lpstr>
      <vt:lpstr>1. Powtoon  </vt:lpstr>
      <vt:lpstr>2. Audacity  </vt:lpstr>
      <vt:lpstr>2. Audacity  </vt:lpstr>
      <vt:lpstr>3. Moovly  </vt:lpstr>
      <vt:lpstr>3. Moovly  </vt:lpstr>
      <vt:lpstr>Apresentação do PowerPoint</vt:lpstr>
    </vt:vector>
  </TitlesOfParts>
  <Company>Vytauto Didžiojo universitetas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 Morgado</cp:lastModifiedBy>
  <cp:revision>55</cp:revision>
  <dcterms:created xsi:type="dcterms:W3CDTF">2015-01-05T11:41:52Z</dcterms:created>
  <dcterms:modified xsi:type="dcterms:W3CDTF">2016-04-26T23:46:40Z</dcterms:modified>
</cp:coreProperties>
</file>