
<file path=[Content_Types].xml><?xml version="1.0" encoding="utf-8"?>
<Types xmlns="http://schemas.openxmlformats.org/package/2006/content-types">
  <Default ContentType="image/gif" Extension="gif"/>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5.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autoCompressPictures="0" strictFirstAndLastChars="0" saveSubsetFonts="1">
  <p:sldMasterIdLst>
    <p:sldMasterId id="2147483659" r:id="rId3"/>
  </p:sldMasterIdLst>
  <p:notesMasterIdLst>
    <p:notesMasterId r:id="rId4"/>
  </p:notesMasterIdLst>
  <p:sldIdLst>
    <p:sldId id="256" r:id="rId5"/>
    <p:sldId id="257" r:id="rId6"/>
    <p:sldId id="258" r:id="rId7"/>
    <p:sldId id="259" r:id="rId8"/>
    <p:sldId id="260" r:id="rId9"/>
    <p:sldId id="261" r:id="rId10"/>
  </p:sldIdLst>
  <p:sldSz cy="6858000" cx="9144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file>

<file path=ppt/_rels/presentation.xml.rels><?xml version="1.0" encoding="UTF-8" standalone="yes"?><Relationships xmlns="http://schemas.openxmlformats.org/package/2006/relationships"><Relationship Id="rId10" Type="http://schemas.openxmlformats.org/officeDocument/2006/relationships/slide" Target="slides/slide6.xml"/><Relationship Id="rId1" Type="http://schemas.openxmlformats.org/officeDocument/2006/relationships/theme" Target="theme/theme2.xml"/><Relationship Id="rId2" Type="http://schemas.openxmlformats.org/officeDocument/2006/relationships/presProps" Target="presProps.xml"/><Relationship Id="rId3" Type="http://schemas.openxmlformats.org/officeDocument/2006/relationships/slideMaster" Target="slideMasters/slideMaster1.xml"/><Relationship Id="rId4" Type="http://schemas.openxmlformats.org/officeDocument/2006/relationships/notesMaster" Target="notesMasters/notesMaster1.xml"/><Relationship Id="rId9" Type="http://schemas.openxmlformats.org/officeDocument/2006/relationships/slide" Target="slides/slide5.xml"/><Relationship Id="rId5" Type="http://schemas.openxmlformats.org/officeDocument/2006/relationships/slide" Target="slides/slide1.xml"/><Relationship Id="rId6" Type="http://schemas.openxmlformats.org/officeDocument/2006/relationships/slide" Target="slides/slide2.xml"/><Relationship Id="rId7" Type="http://schemas.openxmlformats.org/officeDocument/2006/relationships/slide" Target="slides/slide3.xml"/><Relationship Id="rId8" Type="http://schemas.openxmlformats.org/officeDocument/2006/relationships/slide" Target="slides/slide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 name="Shape 2"/>
        <p:cNvGrpSpPr/>
        <p:nvPr/>
      </p:nvGrpSpPr>
      <p:grpSpPr>
        <a:xfrm>
          <a:off x="0" y="0"/>
          <a:ext cx="0" cy="0"/>
          <a:chOff x="0" y="0"/>
          <a:chExt cx="0" cy="0"/>
        </a:xfrm>
      </p:grpSpPr>
      <p:sp>
        <p:nvSpPr>
          <p:cNvPr id="3" name="Shape 3"/>
          <p:cNvSpPr/>
          <p:nvPr>
            <p:ph idx="2" type="sldImg"/>
          </p:nvPr>
        </p:nvSpPr>
        <p:spPr>
          <a:xfrm>
            <a:off x="1143225" y="685800"/>
            <a:ext cx="4572225"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med" w="med" type="none"/>
            <a:tailEnd len="med" w="med" type="none"/>
          </a:ln>
        </p:spPr>
      </p:sp>
      <p:sp>
        <p:nvSpPr>
          <p:cNvPr id="4" name="Shape 4"/>
          <p:cNvSpPr txBox="1"/>
          <p:nvPr>
            <p:ph idx="1" type="body"/>
          </p:nvPr>
        </p:nvSpPr>
        <p:spPr>
          <a:xfrm>
            <a:off x="685800" y="4343400"/>
            <a:ext cx="5486399" cy="4114800"/>
          </a:xfrm>
          <a:prstGeom prst="rect">
            <a:avLst/>
          </a:prstGeom>
          <a:noFill/>
          <a:ln>
            <a:noFill/>
          </a:ln>
        </p:spPr>
        <p:txBody>
          <a:bodyPr anchorCtr="0" anchor="t" bIns="91425" lIns="91425" rIns="91425" tIns="91425"/>
          <a:lstStyle>
            <a:lvl1pPr lvl="0">
              <a:spcBef>
                <a:spcPts val="0"/>
              </a:spcBef>
              <a:defRPr sz="1100"/>
            </a:lvl1pPr>
            <a:lvl2pPr lvl="1">
              <a:spcBef>
                <a:spcPts val="0"/>
              </a:spcBef>
              <a:defRPr sz="1100"/>
            </a:lvl2pPr>
            <a:lvl3pPr lvl="2">
              <a:spcBef>
                <a:spcPts val="0"/>
              </a:spcBef>
              <a:defRPr sz="1100"/>
            </a:lvl3pPr>
            <a:lvl4pPr lvl="3">
              <a:spcBef>
                <a:spcPts val="0"/>
              </a:spcBef>
              <a:defRPr sz="1100"/>
            </a:lvl4pPr>
            <a:lvl5pPr lvl="4">
              <a:spcBef>
                <a:spcPts val="0"/>
              </a:spcBef>
              <a:defRPr sz="1100"/>
            </a:lvl5pPr>
            <a:lvl6pPr lvl="5">
              <a:spcBef>
                <a:spcPts val="0"/>
              </a:spcBef>
              <a:defRPr sz="1100"/>
            </a:lvl6pPr>
            <a:lvl7pPr lvl="6">
              <a:spcBef>
                <a:spcPts val="0"/>
              </a:spcBef>
              <a:defRPr sz="1100"/>
            </a:lvl7pPr>
            <a:lvl8pPr lvl="7">
              <a:spcBef>
                <a:spcPts val="0"/>
              </a:spcBef>
              <a:defRPr sz="1100"/>
            </a:lvl8pPr>
            <a:lvl9pPr lvl="8">
              <a:spcBef>
                <a:spcPts val="0"/>
              </a:spcBef>
              <a:defRPr sz="1100"/>
            </a:lvl9pPr>
          </a:lstStyle>
          <a:p/>
        </p:txBody>
      </p:sp>
    </p:spTree>
  </p:cSld>
  <p:clrMap accent1="accent1" accent2="accent2" accent3="accent3" accent4="accent4" accent5="accent5" accent6="accent6" bg1="lt1" bg2="dk2" tx1="dk1" tx2="lt2" folHlink="folHlink" hlink="hlink"/>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87" name="Shape 87"/>
        <p:cNvGrpSpPr/>
        <p:nvPr/>
      </p:nvGrpSpPr>
      <p:grpSpPr>
        <a:xfrm>
          <a:off x="0" y="0"/>
          <a:ext cx="0" cy="0"/>
          <a:chOff x="0" y="0"/>
          <a:chExt cx="0" cy="0"/>
        </a:xfrm>
      </p:grpSpPr>
      <p:sp>
        <p:nvSpPr>
          <p:cNvPr id="88" name="Shape 88"/>
          <p:cNvSpPr txBox="1"/>
          <p:nvPr>
            <p:ph idx="1" type="body"/>
          </p:nvPr>
        </p:nvSpPr>
        <p:spPr>
          <a:xfrm>
            <a:off x="685800" y="4343400"/>
            <a:ext cx="5486399" cy="4114800"/>
          </a:xfrm>
          <a:prstGeom prst="rect">
            <a:avLst/>
          </a:prstGeom>
          <a:noFill/>
          <a:ln>
            <a:noFill/>
          </a:ln>
        </p:spPr>
        <p:txBody>
          <a:bodyPr anchorCtr="0" anchor="ctr" bIns="91425" lIns="91425" rIns="91425" tIns="91425">
            <a:noAutofit/>
          </a:bodyPr>
          <a:lstStyle/>
          <a:p>
            <a:pPr lvl="0">
              <a:spcBef>
                <a:spcPts val="0"/>
              </a:spcBef>
              <a:buNone/>
            </a:pPr>
            <a:r>
              <a:t/>
            </a:r>
            <a:endParaRPr/>
          </a:p>
        </p:txBody>
      </p:sp>
      <p:sp>
        <p:nvSpPr>
          <p:cNvPr id="89" name="Shape 89"/>
          <p:cNvSpPr/>
          <p:nvPr>
            <p:ph idx="2" type="sldImg"/>
          </p:nvPr>
        </p:nvSpPr>
        <p:spPr>
          <a:xfrm>
            <a:off x="1143225" y="685800"/>
            <a:ext cx="4572225"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94" name="Shape 94"/>
        <p:cNvGrpSpPr/>
        <p:nvPr/>
      </p:nvGrpSpPr>
      <p:grpSpPr>
        <a:xfrm>
          <a:off x="0" y="0"/>
          <a:ext cx="0" cy="0"/>
          <a:chOff x="0" y="0"/>
          <a:chExt cx="0" cy="0"/>
        </a:xfrm>
      </p:grpSpPr>
      <p:sp>
        <p:nvSpPr>
          <p:cNvPr id="95" name="Shape 95"/>
          <p:cNvSpPr txBox="1"/>
          <p:nvPr>
            <p:ph idx="1" type="body"/>
          </p:nvPr>
        </p:nvSpPr>
        <p:spPr>
          <a:xfrm>
            <a:off x="685800" y="4343400"/>
            <a:ext cx="5486399" cy="4114800"/>
          </a:xfrm>
          <a:prstGeom prst="rect">
            <a:avLst/>
          </a:prstGeom>
          <a:noFill/>
          <a:ln>
            <a:noFill/>
          </a:ln>
        </p:spPr>
        <p:txBody>
          <a:bodyPr anchorCtr="0" anchor="ctr" bIns="91425" lIns="91425" rIns="91425" tIns="91425">
            <a:noAutofit/>
          </a:bodyPr>
          <a:lstStyle/>
          <a:p>
            <a:pPr lvl="0">
              <a:spcBef>
                <a:spcPts val="0"/>
              </a:spcBef>
              <a:buNone/>
            </a:pPr>
            <a:r>
              <a:t/>
            </a:r>
            <a:endParaRPr/>
          </a:p>
        </p:txBody>
      </p:sp>
      <p:sp>
        <p:nvSpPr>
          <p:cNvPr id="96" name="Shape 96"/>
          <p:cNvSpPr/>
          <p:nvPr>
            <p:ph idx="2" type="sldImg"/>
          </p:nvPr>
        </p:nvSpPr>
        <p:spPr>
          <a:xfrm>
            <a:off x="1143225" y="685800"/>
            <a:ext cx="4572225"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01" name="Shape 101"/>
        <p:cNvGrpSpPr/>
        <p:nvPr/>
      </p:nvGrpSpPr>
      <p:grpSpPr>
        <a:xfrm>
          <a:off x="0" y="0"/>
          <a:ext cx="0" cy="0"/>
          <a:chOff x="0" y="0"/>
          <a:chExt cx="0" cy="0"/>
        </a:xfrm>
      </p:grpSpPr>
      <p:sp>
        <p:nvSpPr>
          <p:cNvPr id="102" name="Shape 102"/>
          <p:cNvSpPr txBox="1"/>
          <p:nvPr>
            <p:ph idx="1" type="body"/>
          </p:nvPr>
        </p:nvSpPr>
        <p:spPr>
          <a:xfrm>
            <a:off x="685800" y="4343400"/>
            <a:ext cx="5486399" cy="4114800"/>
          </a:xfrm>
          <a:prstGeom prst="rect">
            <a:avLst/>
          </a:prstGeom>
          <a:noFill/>
          <a:ln>
            <a:noFill/>
          </a:ln>
        </p:spPr>
        <p:txBody>
          <a:bodyPr anchorCtr="0" anchor="ctr" bIns="91425" lIns="91425" rIns="91425" tIns="91425">
            <a:noAutofit/>
          </a:bodyPr>
          <a:lstStyle/>
          <a:p>
            <a:pPr lvl="0">
              <a:spcBef>
                <a:spcPts val="0"/>
              </a:spcBef>
              <a:buNone/>
            </a:pPr>
            <a:r>
              <a:t/>
            </a:r>
            <a:endParaRPr/>
          </a:p>
        </p:txBody>
      </p:sp>
      <p:sp>
        <p:nvSpPr>
          <p:cNvPr id="103" name="Shape 103"/>
          <p:cNvSpPr/>
          <p:nvPr>
            <p:ph idx="2" type="sldImg"/>
          </p:nvPr>
        </p:nvSpPr>
        <p:spPr>
          <a:xfrm>
            <a:off x="1143225" y="685800"/>
            <a:ext cx="4572225"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08" name="Shape 108"/>
        <p:cNvGrpSpPr/>
        <p:nvPr/>
      </p:nvGrpSpPr>
      <p:grpSpPr>
        <a:xfrm>
          <a:off x="0" y="0"/>
          <a:ext cx="0" cy="0"/>
          <a:chOff x="0" y="0"/>
          <a:chExt cx="0" cy="0"/>
        </a:xfrm>
      </p:grpSpPr>
      <p:sp>
        <p:nvSpPr>
          <p:cNvPr id="109" name="Shape 109"/>
          <p:cNvSpPr txBox="1"/>
          <p:nvPr>
            <p:ph idx="1" type="body"/>
          </p:nvPr>
        </p:nvSpPr>
        <p:spPr>
          <a:xfrm>
            <a:off x="685800" y="4343400"/>
            <a:ext cx="5486399" cy="4114800"/>
          </a:xfrm>
          <a:prstGeom prst="rect">
            <a:avLst/>
          </a:prstGeom>
          <a:noFill/>
          <a:ln>
            <a:noFill/>
          </a:ln>
        </p:spPr>
        <p:txBody>
          <a:bodyPr anchorCtr="0" anchor="ctr" bIns="91425" lIns="91425" rIns="91425" tIns="91425">
            <a:noAutofit/>
          </a:bodyPr>
          <a:lstStyle/>
          <a:p>
            <a:pPr lvl="0">
              <a:spcBef>
                <a:spcPts val="0"/>
              </a:spcBef>
              <a:buNone/>
            </a:pPr>
            <a:r>
              <a:t/>
            </a:r>
            <a:endParaRPr/>
          </a:p>
        </p:txBody>
      </p:sp>
      <p:sp>
        <p:nvSpPr>
          <p:cNvPr id="110" name="Shape 110"/>
          <p:cNvSpPr/>
          <p:nvPr>
            <p:ph idx="2" type="sldImg"/>
          </p:nvPr>
        </p:nvSpPr>
        <p:spPr>
          <a:xfrm>
            <a:off x="1143225" y="685800"/>
            <a:ext cx="4572225"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15" name="Shape 115"/>
        <p:cNvGrpSpPr/>
        <p:nvPr/>
      </p:nvGrpSpPr>
      <p:grpSpPr>
        <a:xfrm>
          <a:off x="0" y="0"/>
          <a:ext cx="0" cy="0"/>
          <a:chOff x="0" y="0"/>
          <a:chExt cx="0" cy="0"/>
        </a:xfrm>
      </p:grpSpPr>
      <p:sp>
        <p:nvSpPr>
          <p:cNvPr id="116" name="Shape 116"/>
          <p:cNvSpPr txBox="1"/>
          <p:nvPr>
            <p:ph idx="1" type="body"/>
          </p:nvPr>
        </p:nvSpPr>
        <p:spPr>
          <a:xfrm>
            <a:off x="685800" y="4343400"/>
            <a:ext cx="5486399" cy="4114800"/>
          </a:xfrm>
          <a:prstGeom prst="rect">
            <a:avLst/>
          </a:prstGeom>
          <a:noFill/>
          <a:ln>
            <a:noFill/>
          </a:ln>
        </p:spPr>
        <p:txBody>
          <a:bodyPr anchorCtr="0" anchor="ctr" bIns="91425" lIns="91425" rIns="91425" tIns="91425">
            <a:noAutofit/>
          </a:bodyPr>
          <a:lstStyle/>
          <a:p>
            <a:pPr lvl="0">
              <a:spcBef>
                <a:spcPts val="0"/>
              </a:spcBef>
              <a:buNone/>
            </a:pPr>
            <a:r>
              <a:t/>
            </a:r>
            <a:endParaRPr/>
          </a:p>
        </p:txBody>
      </p:sp>
      <p:sp>
        <p:nvSpPr>
          <p:cNvPr id="117" name="Shape 117"/>
          <p:cNvSpPr/>
          <p:nvPr>
            <p:ph idx="2" type="sldImg"/>
          </p:nvPr>
        </p:nvSpPr>
        <p:spPr>
          <a:xfrm>
            <a:off x="1143225" y="685800"/>
            <a:ext cx="4572225"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22" name="Shape 122"/>
        <p:cNvGrpSpPr/>
        <p:nvPr/>
      </p:nvGrpSpPr>
      <p:grpSpPr>
        <a:xfrm>
          <a:off x="0" y="0"/>
          <a:ext cx="0" cy="0"/>
          <a:chOff x="0" y="0"/>
          <a:chExt cx="0" cy="0"/>
        </a:xfrm>
      </p:grpSpPr>
      <p:sp>
        <p:nvSpPr>
          <p:cNvPr id="123" name="Shape 123"/>
          <p:cNvSpPr txBox="1"/>
          <p:nvPr>
            <p:ph idx="1" type="body"/>
          </p:nvPr>
        </p:nvSpPr>
        <p:spPr>
          <a:xfrm>
            <a:off x="685800" y="4343400"/>
            <a:ext cx="5486399" cy="4114800"/>
          </a:xfrm>
          <a:prstGeom prst="rect">
            <a:avLst/>
          </a:prstGeom>
          <a:noFill/>
          <a:ln>
            <a:noFill/>
          </a:ln>
        </p:spPr>
        <p:txBody>
          <a:bodyPr anchorCtr="0" anchor="ctr" bIns="91425" lIns="91425" rIns="91425" tIns="91425">
            <a:noAutofit/>
          </a:bodyPr>
          <a:lstStyle/>
          <a:p>
            <a:pPr lvl="0">
              <a:spcBef>
                <a:spcPts val="0"/>
              </a:spcBef>
              <a:buNone/>
            </a:pPr>
            <a:r>
              <a:t/>
            </a:r>
            <a:endParaRPr/>
          </a:p>
        </p:txBody>
      </p:sp>
      <p:sp>
        <p:nvSpPr>
          <p:cNvPr id="124" name="Shape 124"/>
          <p:cNvSpPr/>
          <p:nvPr>
            <p:ph idx="2" type="sldImg"/>
          </p:nvPr>
        </p:nvSpPr>
        <p:spPr>
          <a:xfrm>
            <a:off x="1143225" y="685800"/>
            <a:ext cx="4572225"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itle">
  <p:cSld name="Title Slide">
    <p:spTree>
      <p:nvGrpSpPr>
        <p:cNvPr id="18" name="Shape 18"/>
        <p:cNvGrpSpPr/>
        <p:nvPr/>
      </p:nvGrpSpPr>
      <p:grpSpPr>
        <a:xfrm>
          <a:off x="0" y="0"/>
          <a:ext cx="0" cy="0"/>
          <a:chOff x="0" y="0"/>
          <a:chExt cx="0" cy="0"/>
        </a:xfrm>
      </p:grpSpPr>
      <p:sp>
        <p:nvSpPr>
          <p:cNvPr id="19" name="Shape 19"/>
          <p:cNvSpPr txBox="1"/>
          <p:nvPr>
            <p:ph type="ctrTitle"/>
          </p:nvPr>
        </p:nvSpPr>
        <p:spPr>
          <a:xfrm>
            <a:off x="1141998" y="1201971"/>
            <a:ext cx="6630402" cy="2373099"/>
          </a:xfrm>
          <a:prstGeom prst="rect">
            <a:avLst/>
          </a:prstGeom>
          <a:noFill/>
          <a:ln>
            <a:noFill/>
          </a:ln>
        </p:spPr>
        <p:txBody>
          <a:bodyPr anchorCtr="0" anchor="ctr" bIns="91425" lIns="91425" rIns="91425" tIns="91425"/>
          <a:lstStyle>
            <a:lvl1pPr indent="0" lvl="0" marL="0" marR="0" rtl="0" algn="ctr">
              <a:spcBef>
                <a:spcPts val="0"/>
              </a:spcBef>
              <a:buClr>
                <a:schemeClr val="dk1"/>
              </a:buClr>
              <a:buFont typeface="Arial"/>
              <a:buNone/>
              <a:defRPr b="0" i="0" sz="4400" u="none" cap="none" strike="noStrike">
                <a:solidFill>
                  <a:schemeClr val="dk1"/>
                </a:solidFill>
                <a:latin typeface="Arial"/>
                <a:ea typeface="Arial"/>
                <a:cs typeface="Arial"/>
                <a:sym typeface="Arial"/>
              </a:defRPr>
            </a:lvl1pPr>
            <a:lvl2pPr indent="0" lvl="1" marL="0" marR="0" rtl="0" algn="l">
              <a:spcBef>
                <a:spcPts val="0"/>
              </a:spcBef>
              <a:defRPr/>
            </a:lvl2pPr>
            <a:lvl3pPr indent="0" lvl="2" marL="0" marR="0" rtl="0" algn="l">
              <a:spcBef>
                <a:spcPts val="0"/>
              </a:spcBef>
              <a:defRPr/>
            </a:lvl3pPr>
            <a:lvl4pPr indent="0" lvl="3" marL="0" marR="0" rtl="0" algn="l">
              <a:spcBef>
                <a:spcPts val="0"/>
              </a:spcBef>
              <a:defRPr/>
            </a:lvl4pPr>
            <a:lvl5pPr indent="0" lvl="4" marL="0" marR="0" rtl="0" algn="l">
              <a:spcBef>
                <a:spcPts val="0"/>
              </a:spcBef>
              <a:defRPr/>
            </a:lvl5pPr>
            <a:lvl6pPr indent="0" lvl="5" marL="0" marR="0" rtl="0" algn="l">
              <a:spcBef>
                <a:spcPts val="0"/>
              </a:spcBef>
              <a:defRPr/>
            </a:lvl6pPr>
            <a:lvl7pPr indent="0" lvl="6" marL="0" marR="0" rtl="0" algn="l">
              <a:spcBef>
                <a:spcPts val="0"/>
              </a:spcBef>
              <a:defRPr/>
            </a:lvl7pPr>
            <a:lvl8pPr indent="0" lvl="7" marL="0" marR="0" rtl="0" algn="l">
              <a:spcBef>
                <a:spcPts val="0"/>
              </a:spcBef>
              <a:defRPr/>
            </a:lvl8pPr>
            <a:lvl9pPr indent="0" lvl="8" marL="0" marR="0" rtl="0" algn="l">
              <a:spcBef>
                <a:spcPts val="0"/>
              </a:spcBef>
              <a:defRPr/>
            </a:lvl9pPr>
          </a:lstStyle>
          <a:p/>
        </p:txBody>
      </p:sp>
      <p:sp>
        <p:nvSpPr>
          <p:cNvPr id="20" name="Shape 20"/>
          <p:cNvSpPr txBox="1"/>
          <p:nvPr>
            <p:ph idx="1" type="subTitle"/>
          </p:nvPr>
        </p:nvSpPr>
        <p:spPr>
          <a:xfrm>
            <a:off x="1141999" y="3692460"/>
            <a:ext cx="6630400" cy="2102354"/>
          </a:xfrm>
          <a:prstGeom prst="rect">
            <a:avLst/>
          </a:prstGeom>
          <a:noFill/>
          <a:ln>
            <a:noFill/>
          </a:ln>
        </p:spPr>
        <p:txBody>
          <a:bodyPr anchorCtr="0" anchor="t" bIns="91425" lIns="91425" rIns="91425" tIns="91425"/>
          <a:lstStyle>
            <a:lvl1pPr indent="0" lvl="0" marL="0" marR="0" rtl="0" algn="ctr">
              <a:spcBef>
                <a:spcPts val="640"/>
              </a:spcBef>
              <a:buClr>
                <a:srgbClr val="888888"/>
              </a:buClr>
              <a:buFont typeface="Arial"/>
              <a:buNone/>
              <a:defRPr b="0" i="0" sz="3200" u="none" cap="none" strike="noStrike">
                <a:solidFill>
                  <a:srgbClr val="888888"/>
                </a:solidFill>
                <a:latin typeface="Arial"/>
                <a:ea typeface="Arial"/>
                <a:cs typeface="Arial"/>
                <a:sym typeface="Arial"/>
              </a:defRPr>
            </a:lvl1pPr>
            <a:lvl2pPr indent="0" lvl="1" marL="457200" marR="0" rtl="0" algn="ctr">
              <a:spcBef>
                <a:spcPts val="560"/>
              </a:spcBef>
              <a:buClr>
                <a:srgbClr val="888888"/>
              </a:buClr>
              <a:buFont typeface="Arial"/>
              <a:buNone/>
              <a:defRPr b="0" i="0" sz="2800" u="none" cap="none" strike="noStrike">
                <a:solidFill>
                  <a:srgbClr val="888888"/>
                </a:solidFill>
                <a:latin typeface="Arial"/>
                <a:ea typeface="Arial"/>
                <a:cs typeface="Arial"/>
                <a:sym typeface="Arial"/>
              </a:defRPr>
            </a:lvl2pPr>
            <a:lvl3pPr indent="0" lvl="2" marL="914400" marR="0" rtl="0" algn="ctr">
              <a:spcBef>
                <a:spcPts val="480"/>
              </a:spcBef>
              <a:buClr>
                <a:srgbClr val="888888"/>
              </a:buClr>
              <a:buFont typeface="Arial"/>
              <a:buNone/>
              <a:defRPr b="0" i="0" sz="2400" u="none" cap="none" strike="noStrike">
                <a:solidFill>
                  <a:srgbClr val="888888"/>
                </a:solidFill>
                <a:latin typeface="Arial"/>
                <a:ea typeface="Arial"/>
                <a:cs typeface="Arial"/>
                <a:sym typeface="Arial"/>
              </a:defRPr>
            </a:lvl3pPr>
            <a:lvl4pPr indent="0" lvl="3" marL="1371600" marR="0" rtl="0" algn="ctr">
              <a:spcBef>
                <a:spcPts val="400"/>
              </a:spcBef>
              <a:buClr>
                <a:srgbClr val="888888"/>
              </a:buClr>
              <a:buFont typeface="Arial"/>
              <a:buNone/>
              <a:defRPr b="0" i="0" sz="2000" u="none" cap="none" strike="noStrike">
                <a:solidFill>
                  <a:srgbClr val="888888"/>
                </a:solidFill>
                <a:latin typeface="Arial"/>
                <a:ea typeface="Arial"/>
                <a:cs typeface="Arial"/>
                <a:sym typeface="Arial"/>
              </a:defRPr>
            </a:lvl4pPr>
            <a:lvl5pPr indent="0" lvl="4" marL="1828800" marR="0" rtl="0" algn="ctr">
              <a:spcBef>
                <a:spcPts val="400"/>
              </a:spcBef>
              <a:buClr>
                <a:srgbClr val="888888"/>
              </a:buClr>
              <a:buFont typeface="Arial"/>
              <a:buNone/>
              <a:defRPr b="0" i="0" sz="2000" u="none" cap="none" strike="noStrike">
                <a:solidFill>
                  <a:srgbClr val="888888"/>
                </a:solidFill>
                <a:latin typeface="Arial"/>
                <a:ea typeface="Arial"/>
                <a:cs typeface="Arial"/>
                <a:sym typeface="Arial"/>
              </a:defRPr>
            </a:lvl5pPr>
            <a:lvl6pPr indent="0" lvl="5" marL="2286000" marR="0" rtl="0" algn="ctr">
              <a:spcBef>
                <a:spcPts val="400"/>
              </a:spcBef>
              <a:buClr>
                <a:srgbClr val="888888"/>
              </a:buClr>
              <a:buFont typeface="Arial"/>
              <a:buNone/>
              <a:defRPr b="0" i="0" sz="2000" u="none" cap="none" strike="noStrike">
                <a:solidFill>
                  <a:srgbClr val="888888"/>
                </a:solidFill>
                <a:latin typeface="Calibri"/>
                <a:ea typeface="Calibri"/>
                <a:cs typeface="Calibri"/>
                <a:sym typeface="Calibri"/>
              </a:defRPr>
            </a:lvl6pPr>
            <a:lvl7pPr indent="0" lvl="6" marL="2743200" marR="0" rtl="0" algn="ctr">
              <a:spcBef>
                <a:spcPts val="400"/>
              </a:spcBef>
              <a:buClr>
                <a:srgbClr val="888888"/>
              </a:buClr>
              <a:buFont typeface="Arial"/>
              <a:buNone/>
              <a:defRPr b="0" i="0" sz="2000" u="none" cap="none" strike="noStrike">
                <a:solidFill>
                  <a:srgbClr val="888888"/>
                </a:solidFill>
                <a:latin typeface="Calibri"/>
                <a:ea typeface="Calibri"/>
                <a:cs typeface="Calibri"/>
                <a:sym typeface="Calibri"/>
              </a:defRPr>
            </a:lvl7pPr>
            <a:lvl8pPr indent="0" lvl="7" marL="3200400" marR="0" rtl="0" algn="ctr">
              <a:spcBef>
                <a:spcPts val="400"/>
              </a:spcBef>
              <a:buClr>
                <a:srgbClr val="888888"/>
              </a:buClr>
              <a:buFont typeface="Arial"/>
              <a:buNone/>
              <a:defRPr b="0" i="0" sz="2000" u="none" cap="none" strike="noStrike">
                <a:solidFill>
                  <a:srgbClr val="888888"/>
                </a:solidFill>
                <a:latin typeface="Calibri"/>
                <a:ea typeface="Calibri"/>
                <a:cs typeface="Calibri"/>
                <a:sym typeface="Calibri"/>
              </a:defRPr>
            </a:lvl8pPr>
            <a:lvl9pPr indent="0" lvl="8" marL="3657600" marR="0" rtl="0" algn="ctr">
              <a:spcBef>
                <a:spcPts val="400"/>
              </a:spcBef>
              <a:buClr>
                <a:srgbClr val="888888"/>
              </a:buClr>
              <a:buFont typeface="Arial"/>
              <a:buNone/>
              <a:defRPr b="0" i="0" sz="2000" u="none" cap="none" strike="noStrike">
                <a:solidFill>
                  <a:srgbClr val="888888"/>
                </a:solidFill>
                <a:latin typeface="Calibri"/>
                <a:ea typeface="Calibri"/>
                <a:cs typeface="Calibri"/>
                <a:sym typeface="Calibri"/>
              </a:defRPr>
            </a:lvl9pPr>
          </a:lstStyle>
          <a:p/>
        </p:txBody>
      </p:sp>
      <p:sp>
        <p:nvSpPr>
          <p:cNvPr id="21" name="Shape 21"/>
          <p:cNvSpPr txBox="1"/>
          <p:nvPr>
            <p:ph idx="10" type="dt"/>
          </p:nvPr>
        </p:nvSpPr>
        <p:spPr>
          <a:xfrm>
            <a:off x="457200" y="6356350"/>
            <a:ext cx="2133599" cy="365125"/>
          </a:xfrm>
          <a:prstGeom prst="rect">
            <a:avLst/>
          </a:prstGeom>
          <a:noFill/>
          <a:ln>
            <a:noFill/>
          </a:ln>
        </p:spPr>
        <p:txBody>
          <a:bodyPr anchorCtr="0" anchor="ctr" bIns="91425" lIns="91425" rIns="91425" tIns="91425"/>
          <a:lstStyle>
            <a:lvl1pPr indent="0" lvl="0" marL="0" marR="0" rtl="0" algn="l">
              <a:spcBef>
                <a:spcPts val="0"/>
              </a:spcBef>
              <a:defRPr b="0" i="0" sz="1200" u="none" cap="none" strike="noStrike">
                <a:solidFill>
                  <a:srgbClr val="888888"/>
                </a:solidFill>
                <a:latin typeface="Calibri"/>
                <a:ea typeface="Calibri"/>
                <a:cs typeface="Calibri"/>
                <a:sym typeface="Calibri"/>
              </a:defRPr>
            </a:lvl1pPr>
            <a:lvl2pPr indent="0" lvl="1" marL="457200" marR="0" rtl="0" algn="l">
              <a:spcBef>
                <a:spcPts val="0"/>
              </a:spcBef>
              <a:defRPr b="0" i="0" sz="1800" u="none" cap="none" strike="noStrike">
                <a:solidFill>
                  <a:schemeClr val="dk1"/>
                </a:solidFill>
                <a:latin typeface="Calibri"/>
                <a:ea typeface="Calibri"/>
                <a:cs typeface="Calibri"/>
                <a:sym typeface="Calibri"/>
              </a:defRPr>
            </a:lvl2pPr>
            <a:lvl3pPr indent="0" lvl="2" marL="914400" marR="0" rtl="0" algn="l">
              <a:spcBef>
                <a:spcPts val="0"/>
              </a:spcBef>
              <a:defRPr b="0" i="0" sz="1800" u="none" cap="none" strike="noStrike">
                <a:solidFill>
                  <a:schemeClr val="dk1"/>
                </a:solidFill>
                <a:latin typeface="Calibri"/>
                <a:ea typeface="Calibri"/>
                <a:cs typeface="Calibri"/>
                <a:sym typeface="Calibri"/>
              </a:defRPr>
            </a:lvl3pPr>
            <a:lvl4pPr indent="0" lvl="3" marL="1371600" marR="0" rtl="0" algn="l">
              <a:spcBef>
                <a:spcPts val="0"/>
              </a:spcBef>
              <a:defRPr b="0" i="0" sz="1800" u="none" cap="none" strike="noStrike">
                <a:solidFill>
                  <a:schemeClr val="dk1"/>
                </a:solidFill>
                <a:latin typeface="Calibri"/>
                <a:ea typeface="Calibri"/>
                <a:cs typeface="Calibri"/>
                <a:sym typeface="Calibri"/>
              </a:defRPr>
            </a:lvl4pPr>
            <a:lvl5pPr indent="0" lvl="4" marL="1828800" marR="0" rtl="0" algn="l">
              <a:spcBef>
                <a:spcPts val="0"/>
              </a:spcBef>
              <a:defRPr b="0" i="0" sz="1800" u="none" cap="none" strike="noStrike">
                <a:solidFill>
                  <a:schemeClr val="dk1"/>
                </a:solidFill>
                <a:latin typeface="Calibri"/>
                <a:ea typeface="Calibri"/>
                <a:cs typeface="Calibri"/>
                <a:sym typeface="Calibri"/>
              </a:defRPr>
            </a:lvl5pPr>
            <a:lvl6pPr indent="0" lvl="5" marL="2286000" marR="0" rtl="0" algn="l">
              <a:spcBef>
                <a:spcPts val="0"/>
              </a:spcBef>
              <a:defRPr b="0" i="0" sz="1800" u="none" cap="none" strike="noStrike">
                <a:solidFill>
                  <a:schemeClr val="dk1"/>
                </a:solidFill>
                <a:latin typeface="Calibri"/>
                <a:ea typeface="Calibri"/>
                <a:cs typeface="Calibri"/>
                <a:sym typeface="Calibri"/>
              </a:defRPr>
            </a:lvl6pPr>
            <a:lvl7pPr indent="0" lvl="6" marL="2743200" marR="0" rtl="0" algn="l">
              <a:spcBef>
                <a:spcPts val="0"/>
              </a:spcBef>
              <a:defRPr b="0" i="0" sz="1800" u="none" cap="none" strike="noStrike">
                <a:solidFill>
                  <a:schemeClr val="dk1"/>
                </a:solidFill>
                <a:latin typeface="Calibri"/>
                <a:ea typeface="Calibri"/>
                <a:cs typeface="Calibri"/>
                <a:sym typeface="Calibri"/>
              </a:defRPr>
            </a:lvl7pPr>
            <a:lvl8pPr indent="0" lvl="7" marL="3200400" marR="0" rtl="0" algn="l">
              <a:spcBef>
                <a:spcPts val="0"/>
              </a:spcBef>
              <a:defRPr b="0" i="0" sz="1800" u="none" cap="none" strike="noStrike">
                <a:solidFill>
                  <a:schemeClr val="dk1"/>
                </a:solidFill>
                <a:latin typeface="Calibri"/>
                <a:ea typeface="Calibri"/>
                <a:cs typeface="Calibri"/>
                <a:sym typeface="Calibri"/>
              </a:defRPr>
            </a:lvl8pPr>
            <a:lvl9pPr indent="0" lvl="8" marL="3657600" marR="0" rtl="0" algn="l">
              <a:spcBef>
                <a:spcPts val="0"/>
              </a:spcBef>
              <a:defRPr b="0" i="0" sz="1800" u="none" cap="none" strike="noStrike">
                <a:solidFill>
                  <a:schemeClr val="dk1"/>
                </a:solidFill>
                <a:latin typeface="Calibri"/>
                <a:ea typeface="Calibri"/>
                <a:cs typeface="Calibri"/>
                <a:sym typeface="Calibri"/>
              </a:defRPr>
            </a:lvl9pPr>
          </a:lstStyle>
          <a:p/>
        </p:txBody>
      </p:sp>
      <p:sp>
        <p:nvSpPr>
          <p:cNvPr id="22" name="Shape 22"/>
          <p:cNvSpPr txBox="1"/>
          <p:nvPr>
            <p:ph idx="11" type="ftr"/>
          </p:nvPr>
        </p:nvSpPr>
        <p:spPr>
          <a:xfrm>
            <a:off x="3124200" y="6356350"/>
            <a:ext cx="2895600" cy="365125"/>
          </a:xfrm>
          <a:prstGeom prst="rect">
            <a:avLst/>
          </a:prstGeom>
          <a:noFill/>
          <a:ln>
            <a:noFill/>
          </a:ln>
        </p:spPr>
        <p:txBody>
          <a:bodyPr anchorCtr="0" anchor="ctr" bIns="91425" lIns="91425" rIns="91425" tIns="91425"/>
          <a:lstStyle>
            <a:lvl1pPr indent="0" lvl="0" marL="0" marR="0" rtl="0" algn="ctr">
              <a:spcBef>
                <a:spcPts val="0"/>
              </a:spcBef>
              <a:defRPr b="0" i="0" sz="1200" u="none" cap="none" strike="noStrike">
                <a:solidFill>
                  <a:srgbClr val="888888"/>
                </a:solidFill>
                <a:latin typeface="Calibri"/>
                <a:ea typeface="Calibri"/>
                <a:cs typeface="Calibri"/>
                <a:sym typeface="Calibri"/>
              </a:defRPr>
            </a:lvl1pPr>
            <a:lvl2pPr indent="0" lvl="1" marL="457200" marR="0" rtl="0" algn="l">
              <a:spcBef>
                <a:spcPts val="0"/>
              </a:spcBef>
              <a:defRPr b="0" i="0" sz="1800" u="none" cap="none" strike="noStrike">
                <a:solidFill>
                  <a:schemeClr val="dk1"/>
                </a:solidFill>
                <a:latin typeface="Calibri"/>
                <a:ea typeface="Calibri"/>
                <a:cs typeface="Calibri"/>
                <a:sym typeface="Calibri"/>
              </a:defRPr>
            </a:lvl2pPr>
            <a:lvl3pPr indent="0" lvl="2" marL="914400" marR="0" rtl="0" algn="l">
              <a:spcBef>
                <a:spcPts val="0"/>
              </a:spcBef>
              <a:defRPr b="0" i="0" sz="1800" u="none" cap="none" strike="noStrike">
                <a:solidFill>
                  <a:schemeClr val="dk1"/>
                </a:solidFill>
                <a:latin typeface="Calibri"/>
                <a:ea typeface="Calibri"/>
                <a:cs typeface="Calibri"/>
                <a:sym typeface="Calibri"/>
              </a:defRPr>
            </a:lvl3pPr>
            <a:lvl4pPr indent="0" lvl="3" marL="1371600" marR="0" rtl="0" algn="l">
              <a:spcBef>
                <a:spcPts val="0"/>
              </a:spcBef>
              <a:defRPr b="0" i="0" sz="1800" u="none" cap="none" strike="noStrike">
                <a:solidFill>
                  <a:schemeClr val="dk1"/>
                </a:solidFill>
                <a:latin typeface="Calibri"/>
                <a:ea typeface="Calibri"/>
                <a:cs typeface="Calibri"/>
                <a:sym typeface="Calibri"/>
              </a:defRPr>
            </a:lvl4pPr>
            <a:lvl5pPr indent="0" lvl="4" marL="1828800" marR="0" rtl="0" algn="l">
              <a:spcBef>
                <a:spcPts val="0"/>
              </a:spcBef>
              <a:defRPr b="0" i="0" sz="1800" u="none" cap="none" strike="noStrike">
                <a:solidFill>
                  <a:schemeClr val="dk1"/>
                </a:solidFill>
                <a:latin typeface="Calibri"/>
                <a:ea typeface="Calibri"/>
                <a:cs typeface="Calibri"/>
                <a:sym typeface="Calibri"/>
              </a:defRPr>
            </a:lvl5pPr>
            <a:lvl6pPr indent="0" lvl="5" marL="2286000" marR="0" rtl="0" algn="l">
              <a:spcBef>
                <a:spcPts val="0"/>
              </a:spcBef>
              <a:defRPr b="0" i="0" sz="1800" u="none" cap="none" strike="noStrike">
                <a:solidFill>
                  <a:schemeClr val="dk1"/>
                </a:solidFill>
                <a:latin typeface="Calibri"/>
                <a:ea typeface="Calibri"/>
                <a:cs typeface="Calibri"/>
                <a:sym typeface="Calibri"/>
              </a:defRPr>
            </a:lvl6pPr>
            <a:lvl7pPr indent="0" lvl="6" marL="2743200" marR="0" rtl="0" algn="l">
              <a:spcBef>
                <a:spcPts val="0"/>
              </a:spcBef>
              <a:defRPr b="0" i="0" sz="1800" u="none" cap="none" strike="noStrike">
                <a:solidFill>
                  <a:schemeClr val="dk1"/>
                </a:solidFill>
                <a:latin typeface="Calibri"/>
                <a:ea typeface="Calibri"/>
                <a:cs typeface="Calibri"/>
                <a:sym typeface="Calibri"/>
              </a:defRPr>
            </a:lvl7pPr>
            <a:lvl8pPr indent="0" lvl="7" marL="3200400" marR="0" rtl="0" algn="l">
              <a:spcBef>
                <a:spcPts val="0"/>
              </a:spcBef>
              <a:defRPr b="0" i="0" sz="1800" u="none" cap="none" strike="noStrike">
                <a:solidFill>
                  <a:schemeClr val="dk1"/>
                </a:solidFill>
                <a:latin typeface="Calibri"/>
                <a:ea typeface="Calibri"/>
                <a:cs typeface="Calibri"/>
                <a:sym typeface="Calibri"/>
              </a:defRPr>
            </a:lvl8pPr>
            <a:lvl9pPr indent="0" lvl="8" marL="3657600" marR="0" rtl="0" algn="l">
              <a:spcBef>
                <a:spcPts val="0"/>
              </a:spcBef>
              <a:defRPr b="0" i="0" sz="1800" u="none" cap="none" strike="noStrike">
                <a:solidFill>
                  <a:schemeClr val="dk1"/>
                </a:solidFill>
                <a:latin typeface="Calibri"/>
                <a:ea typeface="Calibri"/>
                <a:cs typeface="Calibri"/>
                <a:sym typeface="Calibri"/>
              </a:defRPr>
            </a:lvl9pPr>
          </a:lstStyle>
          <a:p/>
        </p:txBody>
      </p:sp>
      <p:sp>
        <p:nvSpPr>
          <p:cNvPr id="23" name="Shape 23"/>
          <p:cNvSpPr txBox="1"/>
          <p:nvPr>
            <p:ph idx="12" type="sldNum"/>
          </p:nvPr>
        </p:nvSpPr>
        <p:spPr>
          <a:xfrm>
            <a:off x="6553200" y="6356350"/>
            <a:ext cx="2133599" cy="365125"/>
          </a:xfrm>
          <a:prstGeom prst="rect">
            <a:avLst/>
          </a:prstGeom>
          <a:noFill/>
          <a:ln>
            <a:noFill/>
          </a:ln>
        </p:spPr>
        <p:txBody>
          <a:bodyPr anchorCtr="0" anchor="ctr" bIns="45700" lIns="91425" rIns="91425" tIns="45700">
            <a:noAutofit/>
          </a:bodyPr>
          <a:lstStyle/>
          <a:p>
            <a:pPr indent="0" lvl="0" marL="0" marR="0" rtl="0" algn="r">
              <a:spcBef>
                <a:spcPts val="0"/>
              </a:spcBef>
              <a:buSzPct val="25000"/>
              <a:buNone/>
            </a:pPr>
            <a:r>
              <a:t/>
            </a:r>
            <a:endParaRPr b="0" i="0" sz="1200" u="none" cap="none" strike="noStrike">
              <a:solidFill>
                <a:srgbClr val="888888"/>
              </a:solidFill>
              <a:latin typeface="Calibri"/>
              <a:ea typeface="Calibri"/>
              <a:cs typeface="Calibri"/>
              <a:sym typeface="Calibri"/>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vertTx">
  <p:cSld name="Title and Vertical Text">
    <p:spTree>
      <p:nvGrpSpPr>
        <p:cNvPr id="75" name="Shape 75"/>
        <p:cNvGrpSpPr/>
        <p:nvPr/>
      </p:nvGrpSpPr>
      <p:grpSpPr>
        <a:xfrm>
          <a:off x="0" y="0"/>
          <a:ext cx="0" cy="0"/>
          <a:chOff x="0" y="0"/>
          <a:chExt cx="0" cy="0"/>
        </a:xfrm>
      </p:grpSpPr>
      <p:sp>
        <p:nvSpPr>
          <p:cNvPr id="76" name="Shape 76"/>
          <p:cNvSpPr txBox="1"/>
          <p:nvPr>
            <p:ph type="title"/>
          </p:nvPr>
        </p:nvSpPr>
        <p:spPr>
          <a:xfrm>
            <a:off x="1141998" y="274637"/>
            <a:ext cx="6670558" cy="1143000"/>
          </a:xfrm>
          <a:prstGeom prst="rect">
            <a:avLst/>
          </a:prstGeom>
          <a:noFill/>
          <a:ln>
            <a:noFill/>
          </a:ln>
        </p:spPr>
        <p:txBody>
          <a:bodyPr anchorCtr="0" anchor="ctr" bIns="91425" lIns="91425" rIns="91425" tIns="91425"/>
          <a:lstStyle>
            <a:lvl1pPr lvl="0" rtl="0" algn="ctr">
              <a:spcBef>
                <a:spcPts val="0"/>
              </a:spcBef>
              <a:buClr>
                <a:schemeClr val="dk1"/>
              </a:buClr>
              <a:buNone/>
              <a:defRPr sz="4400">
                <a:solidFill>
                  <a:schemeClr val="dk1"/>
                </a:solidFill>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p:txBody>
      </p:sp>
      <p:sp>
        <p:nvSpPr>
          <p:cNvPr id="77" name="Shape 77"/>
          <p:cNvSpPr txBox="1"/>
          <p:nvPr>
            <p:ph idx="1" type="body"/>
          </p:nvPr>
        </p:nvSpPr>
        <p:spPr>
          <a:xfrm rot="5400000">
            <a:off x="2299931" y="442268"/>
            <a:ext cx="4354694" cy="6670557"/>
          </a:xfrm>
          <a:prstGeom prst="rect">
            <a:avLst/>
          </a:prstGeom>
          <a:noFill/>
          <a:ln>
            <a:noFill/>
          </a:ln>
        </p:spPr>
        <p:txBody>
          <a:bodyPr anchorCtr="0" anchor="t" bIns="91425" lIns="91425" rIns="91425" tIns="91425"/>
          <a:lstStyle>
            <a:lvl1pPr indent="-139700" lvl="0" marL="342900" rtl="0" algn="l">
              <a:spcBef>
                <a:spcPts val="640"/>
              </a:spcBef>
              <a:buClr>
                <a:schemeClr val="dk1"/>
              </a:buClr>
              <a:buFont typeface="Arial"/>
              <a:buChar char="•"/>
              <a:defRPr sz="3200">
                <a:solidFill>
                  <a:schemeClr val="dk1"/>
                </a:solidFill>
              </a:defRPr>
            </a:lvl1pPr>
            <a:lvl2pPr indent="-107950" lvl="1" marL="742950" rtl="0" algn="l">
              <a:spcBef>
                <a:spcPts val="560"/>
              </a:spcBef>
              <a:buClr>
                <a:schemeClr val="dk1"/>
              </a:buClr>
              <a:buFont typeface="Arial"/>
              <a:buChar char="–"/>
              <a:defRPr sz="2800">
                <a:solidFill>
                  <a:schemeClr val="dk1"/>
                </a:solidFill>
              </a:defRPr>
            </a:lvl2pPr>
            <a:lvl3pPr indent="-76200" lvl="2" marL="1143000" rtl="0" algn="l">
              <a:spcBef>
                <a:spcPts val="480"/>
              </a:spcBef>
              <a:buClr>
                <a:schemeClr val="dk1"/>
              </a:buClr>
              <a:buFont typeface="Arial"/>
              <a:buChar char="•"/>
              <a:defRPr sz="2400">
                <a:solidFill>
                  <a:schemeClr val="dk1"/>
                </a:solidFill>
              </a:defRPr>
            </a:lvl3pPr>
            <a:lvl4pPr indent="-101600" lvl="3" marL="1600200" rtl="0" algn="l">
              <a:spcBef>
                <a:spcPts val="400"/>
              </a:spcBef>
              <a:buClr>
                <a:schemeClr val="dk1"/>
              </a:buClr>
              <a:buFont typeface="Arial"/>
              <a:buChar char="–"/>
              <a:defRPr sz="2000">
                <a:solidFill>
                  <a:schemeClr val="dk1"/>
                </a:solidFill>
              </a:defRPr>
            </a:lvl4pPr>
            <a:lvl5pPr indent="-101600" lvl="4" marL="2057400" rtl="0" algn="l">
              <a:spcBef>
                <a:spcPts val="400"/>
              </a:spcBef>
              <a:buClr>
                <a:schemeClr val="dk1"/>
              </a:buClr>
              <a:buFont typeface="Arial"/>
              <a:buChar char="»"/>
              <a:defRPr sz="2000">
                <a:solidFill>
                  <a:schemeClr val="dk1"/>
                </a:solidFill>
              </a:defRPr>
            </a:lvl5pPr>
            <a:lvl6pPr indent="-101600" lvl="5" marL="2514600" rtl="0" algn="l">
              <a:spcBef>
                <a:spcPts val="400"/>
              </a:spcBef>
              <a:buClr>
                <a:schemeClr val="dk1"/>
              </a:buClr>
              <a:buFont typeface="Arial"/>
              <a:buChar char="•"/>
              <a:defRPr sz="2000">
                <a:solidFill>
                  <a:schemeClr val="dk1"/>
                </a:solidFill>
                <a:latin typeface="Calibri"/>
                <a:ea typeface="Calibri"/>
                <a:cs typeface="Calibri"/>
                <a:sym typeface="Calibri"/>
              </a:defRPr>
            </a:lvl6pPr>
            <a:lvl7pPr indent="-101600" lvl="6" marL="2971800" rtl="0" algn="l">
              <a:spcBef>
                <a:spcPts val="400"/>
              </a:spcBef>
              <a:buClr>
                <a:schemeClr val="dk1"/>
              </a:buClr>
              <a:buFont typeface="Arial"/>
              <a:buChar char="•"/>
              <a:defRPr sz="2000">
                <a:solidFill>
                  <a:schemeClr val="dk1"/>
                </a:solidFill>
                <a:latin typeface="Calibri"/>
                <a:ea typeface="Calibri"/>
                <a:cs typeface="Calibri"/>
                <a:sym typeface="Calibri"/>
              </a:defRPr>
            </a:lvl7pPr>
            <a:lvl8pPr indent="-101600" lvl="7" marL="3429000" rtl="0" algn="l">
              <a:spcBef>
                <a:spcPts val="400"/>
              </a:spcBef>
              <a:buClr>
                <a:schemeClr val="dk1"/>
              </a:buClr>
              <a:buFont typeface="Arial"/>
              <a:buChar char="•"/>
              <a:defRPr sz="2000">
                <a:solidFill>
                  <a:schemeClr val="dk1"/>
                </a:solidFill>
                <a:latin typeface="Calibri"/>
                <a:ea typeface="Calibri"/>
                <a:cs typeface="Calibri"/>
                <a:sym typeface="Calibri"/>
              </a:defRPr>
            </a:lvl8pPr>
            <a:lvl9pPr indent="-101600" lvl="8" marL="3886200" rtl="0" algn="l">
              <a:spcBef>
                <a:spcPts val="400"/>
              </a:spcBef>
              <a:buClr>
                <a:schemeClr val="dk1"/>
              </a:buClr>
              <a:buFont typeface="Arial"/>
              <a:buChar char="•"/>
              <a:defRPr sz="2000">
                <a:solidFill>
                  <a:schemeClr val="dk1"/>
                </a:solidFill>
                <a:latin typeface="Calibri"/>
                <a:ea typeface="Calibri"/>
                <a:cs typeface="Calibri"/>
                <a:sym typeface="Calibri"/>
              </a:defRPr>
            </a:lvl9pPr>
          </a:lstStyle>
          <a:p/>
        </p:txBody>
      </p:sp>
      <p:sp>
        <p:nvSpPr>
          <p:cNvPr id="78" name="Shape 78"/>
          <p:cNvSpPr txBox="1"/>
          <p:nvPr>
            <p:ph idx="10" type="dt"/>
          </p:nvPr>
        </p:nvSpPr>
        <p:spPr>
          <a:xfrm>
            <a:off x="457200" y="6356350"/>
            <a:ext cx="2133599" cy="365125"/>
          </a:xfrm>
          <a:prstGeom prst="rect">
            <a:avLst/>
          </a:prstGeom>
          <a:noFill/>
          <a:ln>
            <a:noFill/>
          </a:ln>
        </p:spPr>
        <p:txBody>
          <a:bodyPr anchorCtr="0" anchor="ctr" bIns="91425" lIns="91425" rIns="91425" tIns="91425"/>
          <a:lstStyle>
            <a:lvl1pPr indent="0" lvl="0" marL="0" marR="0" rtl="0" algn="l">
              <a:spcBef>
                <a:spcPts val="0"/>
              </a:spcBef>
              <a:defRPr b="0" i="0" sz="1200" u="none" cap="none" strike="noStrike">
                <a:solidFill>
                  <a:srgbClr val="888888"/>
                </a:solidFill>
                <a:latin typeface="Calibri"/>
                <a:ea typeface="Calibri"/>
                <a:cs typeface="Calibri"/>
                <a:sym typeface="Calibri"/>
              </a:defRPr>
            </a:lvl1pPr>
            <a:lvl2pPr indent="0" lvl="1" marL="457200" marR="0" rtl="0" algn="l">
              <a:spcBef>
                <a:spcPts val="0"/>
              </a:spcBef>
              <a:defRPr b="0" i="0" sz="1800" u="none" cap="none" strike="noStrike">
                <a:solidFill>
                  <a:schemeClr val="dk1"/>
                </a:solidFill>
                <a:latin typeface="Calibri"/>
                <a:ea typeface="Calibri"/>
                <a:cs typeface="Calibri"/>
                <a:sym typeface="Calibri"/>
              </a:defRPr>
            </a:lvl2pPr>
            <a:lvl3pPr indent="0" lvl="2" marL="914400" marR="0" rtl="0" algn="l">
              <a:spcBef>
                <a:spcPts val="0"/>
              </a:spcBef>
              <a:defRPr b="0" i="0" sz="1800" u="none" cap="none" strike="noStrike">
                <a:solidFill>
                  <a:schemeClr val="dk1"/>
                </a:solidFill>
                <a:latin typeface="Calibri"/>
                <a:ea typeface="Calibri"/>
                <a:cs typeface="Calibri"/>
                <a:sym typeface="Calibri"/>
              </a:defRPr>
            </a:lvl3pPr>
            <a:lvl4pPr indent="0" lvl="3" marL="1371600" marR="0" rtl="0" algn="l">
              <a:spcBef>
                <a:spcPts val="0"/>
              </a:spcBef>
              <a:defRPr b="0" i="0" sz="1800" u="none" cap="none" strike="noStrike">
                <a:solidFill>
                  <a:schemeClr val="dk1"/>
                </a:solidFill>
                <a:latin typeface="Calibri"/>
                <a:ea typeface="Calibri"/>
                <a:cs typeface="Calibri"/>
                <a:sym typeface="Calibri"/>
              </a:defRPr>
            </a:lvl4pPr>
            <a:lvl5pPr indent="0" lvl="4" marL="1828800" marR="0" rtl="0" algn="l">
              <a:spcBef>
                <a:spcPts val="0"/>
              </a:spcBef>
              <a:defRPr b="0" i="0" sz="1800" u="none" cap="none" strike="noStrike">
                <a:solidFill>
                  <a:schemeClr val="dk1"/>
                </a:solidFill>
                <a:latin typeface="Calibri"/>
                <a:ea typeface="Calibri"/>
                <a:cs typeface="Calibri"/>
                <a:sym typeface="Calibri"/>
              </a:defRPr>
            </a:lvl5pPr>
            <a:lvl6pPr indent="0" lvl="5" marL="2286000" marR="0" rtl="0" algn="l">
              <a:spcBef>
                <a:spcPts val="0"/>
              </a:spcBef>
              <a:defRPr b="0" i="0" sz="1800" u="none" cap="none" strike="noStrike">
                <a:solidFill>
                  <a:schemeClr val="dk1"/>
                </a:solidFill>
                <a:latin typeface="Calibri"/>
                <a:ea typeface="Calibri"/>
                <a:cs typeface="Calibri"/>
                <a:sym typeface="Calibri"/>
              </a:defRPr>
            </a:lvl6pPr>
            <a:lvl7pPr indent="0" lvl="6" marL="2743200" marR="0" rtl="0" algn="l">
              <a:spcBef>
                <a:spcPts val="0"/>
              </a:spcBef>
              <a:defRPr b="0" i="0" sz="1800" u="none" cap="none" strike="noStrike">
                <a:solidFill>
                  <a:schemeClr val="dk1"/>
                </a:solidFill>
                <a:latin typeface="Calibri"/>
                <a:ea typeface="Calibri"/>
                <a:cs typeface="Calibri"/>
                <a:sym typeface="Calibri"/>
              </a:defRPr>
            </a:lvl7pPr>
            <a:lvl8pPr indent="0" lvl="7" marL="3200400" marR="0" rtl="0" algn="l">
              <a:spcBef>
                <a:spcPts val="0"/>
              </a:spcBef>
              <a:defRPr b="0" i="0" sz="1800" u="none" cap="none" strike="noStrike">
                <a:solidFill>
                  <a:schemeClr val="dk1"/>
                </a:solidFill>
                <a:latin typeface="Calibri"/>
                <a:ea typeface="Calibri"/>
                <a:cs typeface="Calibri"/>
                <a:sym typeface="Calibri"/>
              </a:defRPr>
            </a:lvl8pPr>
            <a:lvl9pPr indent="0" lvl="8" marL="3657600" marR="0" rtl="0" algn="l">
              <a:spcBef>
                <a:spcPts val="0"/>
              </a:spcBef>
              <a:defRPr b="0" i="0" sz="1800" u="none" cap="none" strike="noStrike">
                <a:solidFill>
                  <a:schemeClr val="dk1"/>
                </a:solidFill>
                <a:latin typeface="Calibri"/>
                <a:ea typeface="Calibri"/>
                <a:cs typeface="Calibri"/>
                <a:sym typeface="Calibri"/>
              </a:defRPr>
            </a:lvl9pPr>
          </a:lstStyle>
          <a:p/>
        </p:txBody>
      </p:sp>
      <p:sp>
        <p:nvSpPr>
          <p:cNvPr id="79" name="Shape 79"/>
          <p:cNvSpPr txBox="1"/>
          <p:nvPr>
            <p:ph idx="11" type="ftr"/>
          </p:nvPr>
        </p:nvSpPr>
        <p:spPr>
          <a:xfrm>
            <a:off x="3124200" y="6356350"/>
            <a:ext cx="2895600" cy="365125"/>
          </a:xfrm>
          <a:prstGeom prst="rect">
            <a:avLst/>
          </a:prstGeom>
          <a:noFill/>
          <a:ln>
            <a:noFill/>
          </a:ln>
        </p:spPr>
        <p:txBody>
          <a:bodyPr anchorCtr="0" anchor="ctr" bIns="91425" lIns="91425" rIns="91425" tIns="91425"/>
          <a:lstStyle>
            <a:lvl1pPr indent="0" lvl="0" marL="0" marR="0" rtl="0" algn="ctr">
              <a:spcBef>
                <a:spcPts val="0"/>
              </a:spcBef>
              <a:defRPr b="0" i="0" sz="1200" u="none" cap="none" strike="noStrike">
                <a:solidFill>
                  <a:srgbClr val="888888"/>
                </a:solidFill>
                <a:latin typeface="Calibri"/>
                <a:ea typeface="Calibri"/>
                <a:cs typeface="Calibri"/>
                <a:sym typeface="Calibri"/>
              </a:defRPr>
            </a:lvl1pPr>
            <a:lvl2pPr indent="0" lvl="1" marL="457200" marR="0" rtl="0" algn="l">
              <a:spcBef>
                <a:spcPts val="0"/>
              </a:spcBef>
              <a:defRPr b="0" i="0" sz="1800" u="none" cap="none" strike="noStrike">
                <a:solidFill>
                  <a:schemeClr val="dk1"/>
                </a:solidFill>
                <a:latin typeface="Calibri"/>
                <a:ea typeface="Calibri"/>
                <a:cs typeface="Calibri"/>
                <a:sym typeface="Calibri"/>
              </a:defRPr>
            </a:lvl2pPr>
            <a:lvl3pPr indent="0" lvl="2" marL="914400" marR="0" rtl="0" algn="l">
              <a:spcBef>
                <a:spcPts val="0"/>
              </a:spcBef>
              <a:defRPr b="0" i="0" sz="1800" u="none" cap="none" strike="noStrike">
                <a:solidFill>
                  <a:schemeClr val="dk1"/>
                </a:solidFill>
                <a:latin typeface="Calibri"/>
                <a:ea typeface="Calibri"/>
                <a:cs typeface="Calibri"/>
                <a:sym typeface="Calibri"/>
              </a:defRPr>
            </a:lvl3pPr>
            <a:lvl4pPr indent="0" lvl="3" marL="1371600" marR="0" rtl="0" algn="l">
              <a:spcBef>
                <a:spcPts val="0"/>
              </a:spcBef>
              <a:defRPr b="0" i="0" sz="1800" u="none" cap="none" strike="noStrike">
                <a:solidFill>
                  <a:schemeClr val="dk1"/>
                </a:solidFill>
                <a:latin typeface="Calibri"/>
                <a:ea typeface="Calibri"/>
                <a:cs typeface="Calibri"/>
                <a:sym typeface="Calibri"/>
              </a:defRPr>
            </a:lvl4pPr>
            <a:lvl5pPr indent="0" lvl="4" marL="1828800" marR="0" rtl="0" algn="l">
              <a:spcBef>
                <a:spcPts val="0"/>
              </a:spcBef>
              <a:defRPr b="0" i="0" sz="1800" u="none" cap="none" strike="noStrike">
                <a:solidFill>
                  <a:schemeClr val="dk1"/>
                </a:solidFill>
                <a:latin typeface="Calibri"/>
                <a:ea typeface="Calibri"/>
                <a:cs typeface="Calibri"/>
                <a:sym typeface="Calibri"/>
              </a:defRPr>
            </a:lvl5pPr>
            <a:lvl6pPr indent="0" lvl="5" marL="2286000" marR="0" rtl="0" algn="l">
              <a:spcBef>
                <a:spcPts val="0"/>
              </a:spcBef>
              <a:defRPr b="0" i="0" sz="1800" u="none" cap="none" strike="noStrike">
                <a:solidFill>
                  <a:schemeClr val="dk1"/>
                </a:solidFill>
                <a:latin typeface="Calibri"/>
                <a:ea typeface="Calibri"/>
                <a:cs typeface="Calibri"/>
                <a:sym typeface="Calibri"/>
              </a:defRPr>
            </a:lvl6pPr>
            <a:lvl7pPr indent="0" lvl="6" marL="2743200" marR="0" rtl="0" algn="l">
              <a:spcBef>
                <a:spcPts val="0"/>
              </a:spcBef>
              <a:defRPr b="0" i="0" sz="1800" u="none" cap="none" strike="noStrike">
                <a:solidFill>
                  <a:schemeClr val="dk1"/>
                </a:solidFill>
                <a:latin typeface="Calibri"/>
                <a:ea typeface="Calibri"/>
                <a:cs typeface="Calibri"/>
                <a:sym typeface="Calibri"/>
              </a:defRPr>
            </a:lvl7pPr>
            <a:lvl8pPr indent="0" lvl="7" marL="3200400" marR="0" rtl="0" algn="l">
              <a:spcBef>
                <a:spcPts val="0"/>
              </a:spcBef>
              <a:defRPr b="0" i="0" sz="1800" u="none" cap="none" strike="noStrike">
                <a:solidFill>
                  <a:schemeClr val="dk1"/>
                </a:solidFill>
                <a:latin typeface="Calibri"/>
                <a:ea typeface="Calibri"/>
                <a:cs typeface="Calibri"/>
                <a:sym typeface="Calibri"/>
              </a:defRPr>
            </a:lvl8pPr>
            <a:lvl9pPr indent="0" lvl="8" marL="3657600" marR="0" rtl="0" algn="l">
              <a:spcBef>
                <a:spcPts val="0"/>
              </a:spcBef>
              <a:defRPr b="0" i="0" sz="1800" u="none" cap="none" strike="noStrike">
                <a:solidFill>
                  <a:schemeClr val="dk1"/>
                </a:solidFill>
                <a:latin typeface="Calibri"/>
                <a:ea typeface="Calibri"/>
                <a:cs typeface="Calibri"/>
                <a:sym typeface="Calibri"/>
              </a:defRPr>
            </a:lvl9pPr>
          </a:lstStyle>
          <a:p/>
        </p:txBody>
      </p:sp>
      <p:sp>
        <p:nvSpPr>
          <p:cNvPr id="80" name="Shape 80"/>
          <p:cNvSpPr txBox="1"/>
          <p:nvPr>
            <p:ph idx="12" type="sldNum"/>
          </p:nvPr>
        </p:nvSpPr>
        <p:spPr>
          <a:xfrm>
            <a:off x="6553200" y="6356350"/>
            <a:ext cx="2133599" cy="365125"/>
          </a:xfrm>
          <a:prstGeom prst="rect">
            <a:avLst/>
          </a:prstGeom>
          <a:noFill/>
          <a:ln>
            <a:noFill/>
          </a:ln>
        </p:spPr>
        <p:txBody>
          <a:bodyPr anchorCtr="0" anchor="ctr" bIns="45700" lIns="91425" rIns="91425" tIns="45700">
            <a:noAutofit/>
          </a:bodyPr>
          <a:lstStyle/>
          <a:p>
            <a:pPr indent="0" lvl="0" marL="0" marR="0" rtl="0" algn="r">
              <a:lnSpc>
                <a:spcPct val="100000"/>
              </a:lnSpc>
              <a:spcBef>
                <a:spcPts val="0"/>
              </a:spcBef>
              <a:spcAft>
                <a:spcPts val="0"/>
              </a:spcAft>
              <a:buClr>
                <a:srgbClr val="888888"/>
              </a:buClr>
              <a:buSzPct val="25000"/>
              <a:buFont typeface="Calibri"/>
              <a:buNone/>
            </a:pPr>
            <a:r>
              <a:rPr b="0" i="0" lang="en-US" sz="1200" u="none" cap="none" strike="noStrike">
                <a:solidFill>
                  <a:srgbClr val="888888"/>
                </a:solidFill>
                <a:latin typeface="Calibri"/>
                <a:ea typeface="Calibri"/>
                <a:cs typeface="Calibri"/>
                <a:sym typeface="Calibri"/>
              </a:rPr>
              <a:t>openprof.eu</a:t>
            </a: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vertTitleAndTx">
  <p:cSld name="Vertical Title and Text">
    <p:spTree>
      <p:nvGrpSpPr>
        <p:cNvPr id="81" name="Shape 81"/>
        <p:cNvGrpSpPr/>
        <p:nvPr/>
      </p:nvGrpSpPr>
      <p:grpSpPr>
        <a:xfrm>
          <a:off x="0" y="0"/>
          <a:ext cx="0" cy="0"/>
          <a:chOff x="0" y="0"/>
          <a:chExt cx="0" cy="0"/>
        </a:xfrm>
      </p:grpSpPr>
      <p:sp>
        <p:nvSpPr>
          <p:cNvPr id="82" name="Shape 82"/>
          <p:cNvSpPr txBox="1"/>
          <p:nvPr>
            <p:ph type="title"/>
          </p:nvPr>
        </p:nvSpPr>
        <p:spPr>
          <a:xfrm rot="5400000">
            <a:off x="4508673" y="2395364"/>
            <a:ext cx="5851525" cy="1610071"/>
          </a:xfrm>
          <a:prstGeom prst="rect">
            <a:avLst/>
          </a:prstGeom>
          <a:noFill/>
          <a:ln>
            <a:noFill/>
          </a:ln>
        </p:spPr>
        <p:txBody>
          <a:bodyPr anchorCtr="0" anchor="ctr" bIns="91425" lIns="91425" rIns="91425" tIns="91425"/>
          <a:lstStyle>
            <a:lvl1pPr lvl="0" rtl="0" algn="ctr">
              <a:spcBef>
                <a:spcPts val="0"/>
              </a:spcBef>
              <a:buClr>
                <a:schemeClr val="dk1"/>
              </a:buClr>
              <a:buNone/>
              <a:defRPr sz="4400">
                <a:solidFill>
                  <a:schemeClr val="dk1"/>
                </a:solidFill>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p:txBody>
      </p:sp>
      <p:sp>
        <p:nvSpPr>
          <p:cNvPr id="83" name="Shape 83"/>
          <p:cNvSpPr txBox="1"/>
          <p:nvPr>
            <p:ph idx="1" type="body"/>
          </p:nvPr>
        </p:nvSpPr>
        <p:spPr>
          <a:xfrm rot="5400000">
            <a:off x="883735" y="532900"/>
            <a:ext cx="5851525" cy="5335000"/>
          </a:xfrm>
          <a:prstGeom prst="rect">
            <a:avLst/>
          </a:prstGeom>
          <a:noFill/>
          <a:ln>
            <a:noFill/>
          </a:ln>
        </p:spPr>
        <p:txBody>
          <a:bodyPr anchorCtr="0" anchor="t" bIns="91425" lIns="91425" rIns="91425" tIns="91425"/>
          <a:lstStyle>
            <a:lvl1pPr indent="-139700" lvl="0" marL="342900" rtl="0" algn="l">
              <a:spcBef>
                <a:spcPts val="640"/>
              </a:spcBef>
              <a:buClr>
                <a:schemeClr val="dk1"/>
              </a:buClr>
              <a:buFont typeface="Arial"/>
              <a:buChar char="•"/>
              <a:defRPr sz="3200">
                <a:solidFill>
                  <a:schemeClr val="dk1"/>
                </a:solidFill>
              </a:defRPr>
            </a:lvl1pPr>
            <a:lvl2pPr indent="-107950" lvl="1" marL="742950" rtl="0" algn="l">
              <a:spcBef>
                <a:spcPts val="560"/>
              </a:spcBef>
              <a:buClr>
                <a:schemeClr val="dk1"/>
              </a:buClr>
              <a:buFont typeface="Arial"/>
              <a:buChar char="–"/>
              <a:defRPr sz="2800">
                <a:solidFill>
                  <a:schemeClr val="dk1"/>
                </a:solidFill>
              </a:defRPr>
            </a:lvl2pPr>
            <a:lvl3pPr indent="-76200" lvl="2" marL="1143000" rtl="0" algn="l">
              <a:spcBef>
                <a:spcPts val="480"/>
              </a:spcBef>
              <a:buClr>
                <a:schemeClr val="dk1"/>
              </a:buClr>
              <a:buFont typeface="Arial"/>
              <a:buChar char="•"/>
              <a:defRPr sz="2400">
                <a:solidFill>
                  <a:schemeClr val="dk1"/>
                </a:solidFill>
              </a:defRPr>
            </a:lvl3pPr>
            <a:lvl4pPr indent="-101600" lvl="3" marL="1600200" rtl="0" algn="l">
              <a:spcBef>
                <a:spcPts val="400"/>
              </a:spcBef>
              <a:buClr>
                <a:schemeClr val="dk1"/>
              </a:buClr>
              <a:buFont typeface="Arial"/>
              <a:buChar char="–"/>
              <a:defRPr sz="2000">
                <a:solidFill>
                  <a:schemeClr val="dk1"/>
                </a:solidFill>
              </a:defRPr>
            </a:lvl4pPr>
            <a:lvl5pPr indent="-101600" lvl="4" marL="2057400" rtl="0" algn="l">
              <a:spcBef>
                <a:spcPts val="400"/>
              </a:spcBef>
              <a:buClr>
                <a:schemeClr val="dk1"/>
              </a:buClr>
              <a:buFont typeface="Arial"/>
              <a:buChar char="»"/>
              <a:defRPr sz="2000">
                <a:solidFill>
                  <a:schemeClr val="dk1"/>
                </a:solidFill>
              </a:defRPr>
            </a:lvl5pPr>
            <a:lvl6pPr indent="-101600" lvl="5" marL="2514600" rtl="0" algn="l">
              <a:spcBef>
                <a:spcPts val="400"/>
              </a:spcBef>
              <a:buClr>
                <a:schemeClr val="dk1"/>
              </a:buClr>
              <a:buFont typeface="Arial"/>
              <a:buChar char="•"/>
              <a:defRPr sz="2000">
                <a:solidFill>
                  <a:schemeClr val="dk1"/>
                </a:solidFill>
                <a:latin typeface="Calibri"/>
                <a:ea typeface="Calibri"/>
                <a:cs typeface="Calibri"/>
                <a:sym typeface="Calibri"/>
              </a:defRPr>
            </a:lvl6pPr>
            <a:lvl7pPr indent="-101600" lvl="6" marL="2971800" rtl="0" algn="l">
              <a:spcBef>
                <a:spcPts val="400"/>
              </a:spcBef>
              <a:buClr>
                <a:schemeClr val="dk1"/>
              </a:buClr>
              <a:buFont typeface="Arial"/>
              <a:buChar char="•"/>
              <a:defRPr sz="2000">
                <a:solidFill>
                  <a:schemeClr val="dk1"/>
                </a:solidFill>
                <a:latin typeface="Calibri"/>
                <a:ea typeface="Calibri"/>
                <a:cs typeface="Calibri"/>
                <a:sym typeface="Calibri"/>
              </a:defRPr>
            </a:lvl7pPr>
            <a:lvl8pPr indent="-101600" lvl="7" marL="3429000" rtl="0" algn="l">
              <a:spcBef>
                <a:spcPts val="400"/>
              </a:spcBef>
              <a:buClr>
                <a:schemeClr val="dk1"/>
              </a:buClr>
              <a:buFont typeface="Arial"/>
              <a:buChar char="•"/>
              <a:defRPr sz="2000">
                <a:solidFill>
                  <a:schemeClr val="dk1"/>
                </a:solidFill>
                <a:latin typeface="Calibri"/>
                <a:ea typeface="Calibri"/>
                <a:cs typeface="Calibri"/>
                <a:sym typeface="Calibri"/>
              </a:defRPr>
            </a:lvl8pPr>
            <a:lvl9pPr indent="-101600" lvl="8" marL="3886200" rtl="0" algn="l">
              <a:spcBef>
                <a:spcPts val="400"/>
              </a:spcBef>
              <a:buClr>
                <a:schemeClr val="dk1"/>
              </a:buClr>
              <a:buFont typeface="Arial"/>
              <a:buChar char="•"/>
              <a:defRPr sz="2000">
                <a:solidFill>
                  <a:schemeClr val="dk1"/>
                </a:solidFill>
                <a:latin typeface="Calibri"/>
                <a:ea typeface="Calibri"/>
                <a:cs typeface="Calibri"/>
                <a:sym typeface="Calibri"/>
              </a:defRPr>
            </a:lvl9pPr>
          </a:lstStyle>
          <a:p/>
        </p:txBody>
      </p:sp>
      <p:sp>
        <p:nvSpPr>
          <p:cNvPr id="84" name="Shape 84"/>
          <p:cNvSpPr txBox="1"/>
          <p:nvPr>
            <p:ph idx="10" type="dt"/>
          </p:nvPr>
        </p:nvSpPr>
        <p:spPr>
          <a:xfrm>
            <a:off x="457200" y="6356350"/>
            <a:ext cx="2133599" cy="365125"/>
          </a:xfrm>
          <a:prstGeom prst="rect">
            <a:avLst/>
          </a:prstGeom>
          <a:noFill/>
          <a:ln>
            <a:noFill/>
          </a:ln>
        </p:spPr>
        <p:txBody>
          <a:bodyPr anchorCtr="0" anchor="ctr" bIns="91425" lIns="91425" rIns="91425" tIns="91425"/>
          <a:lstStyle>
            <a:lvl1pPr indent="0" lvl="0" marL="0" marR="0" rtl="0" algn="l">
              <a:spcBef>
                <a:spcPts val="0"/>
              </a:spcBef>
              <a:defRPr b="0" i="0" sz="1200" u="none" cap="none" strike="noStrike">
                <a:solidFill>
                  <a:srgbClr val="888888"/>
                </a:solidFill>
                <a:latin typeface="Calibri"/>
                <a:ea typeface="Calibri"/>
                <a:cs typeface="Calibri"/>
                <a:sym typeface="Calibri"/>
              </a:defRPr>
            </a:lvl1pPr>
            <a:lvl2pPr indent="0" lvl="1" marL="457200" marR="0" rtl="0" algn="l">
              <a:spcBef>
                <a:spcPts val="0"/>
              </a:spcBef>
              <a:defRPr b="0" i="0" sz="1800" u="none" cap="none" strike="noStrike">
                <a:solidFill>
                  <a:schemeClr val="dk1"/>
                </a:solidFill>
                <a:latin typeface="Calibri"/>
                <a:ea typeface="Calibri"/>
                <a:cs typeface="Calibri"/>
                <a:sym typeface="Calibri"/>
              </a:defRPr>
            </a:lvl2pPr>
            <a:lvl3pPr indent="0" lvl="2" marL="914400" marR="0" rtl="0" algn="l">
              <a:spcBef>
                <a:spcPts val="0"/>
              </a:spcBef>
              <a:defRPr b="0" i="0" sz="1800" u="none" cap="none" strike="noStrike">
                <a:solidFill>
                  <a:schemeClr val="dk1"/>
                </a:solidFill>
                <a:latin typeface="Calibri"/>
                <a:ea typeface="Calibri"/>
                <a:cs typeface="Calibri"/>
                <a:sym typeface="Calibri"/>
              </a:defRPr>
            </a:lvl3pPr>
            <a:lvl4pPr indent="0" lvl="3" marL="1371600" marR="0" rtl="0" algn="l">
              <a:spcBef>
                <a:spcPts val="0"/>
              </a:spcBef>
              <a:defRPr b="0" i="0" sz="1800" u="none" cap="none" strike="noStrike">
                <a:solidFill>
                  <a:schemeClr val="dk1"/>
                </a:solidFill>
                <a:latin typeface="Calibri"/>
                <a:ea typeface="Calibri"/>
                <a:cs typeface="Calibri"/>
                <a:sym typeface="Calibri"/>
              </a:defRPr>
            </a:lvl4pPr>
            <a:lvl5pPr indent="0" lvl="4" marL="1828800" marR="0" rtl="0" algn="l">
              <a:spcBef>
                <a:spcPts val="0"/>
              </a:spcBef>
              <a:defRPr b="0" i="0" sz="1800" u="none" cap="none" strike="noStrike">
                <a:solidFill>
                  <a:schemeClr val="dk1"/>
                </a:solidFill>
                <a:latin typeface="Calibri"/>
                <a:ea typeface="Calibri"/>
                <a:cs typeface="Calibri"/>
                <a:sym typeface="Calibri"/>
              </a:defRPr>
            </a:lvl5pPr>
            <a:lvl6pPr indent="0" lvl="5" marL="2286000" marR="0" rtl="0" algn="l">
              <a:spcBef>
                <a:spcPts val="0"/>
              </a:spcBef>
              <a:defRPr b="0" i="0" sz="1800" u="none" cap="none" strike="noStrike">
                <a:solidFill>
                  <a:schemeClr val="dk1"/>
                </a:solidFill>
                <a:latin typeface="Calibri"/>
                <a:ea typeface="Calibri"/>
                <a:cs typeface="Calibri"/>
                <a:sym typeface="Calibri"/>
              </a:defRPr>
            </a:lvl6pPr>
            <a:lvl7pPr indent="0" lvl="6" marL="2743200" marR="0" rtl="0" algn="l">
              <a:spcBef>
                <a:spcPts val="0"/>
              </a:spcBef>
              <a:defRPr b="0" i="0" sz="1800" u="none" cap="none" strike="noStrike">
                <a:solidFill>
                  <a:schemeClr val="dk1"/>
                </a:solidFill>
                <a:latin typeface="Calibri"/>
                <a:ea typeface="Calibri"/>
                <a:cs typeface="Calibri"/>
                <a:sym typeface="Calibri"/>
              </a:defRPr>
            </a:lvl7pPr>
            <a:lvl8pPr indent="0" lvl="7" marL="3200400" marR="0" rtl="0" algn="l">
              <a:spcBef>
                <a:spcPts val="0"/>
              </a:spcBef>
              <a:defRPr b="0" i="0" sz="1800" u="none" cap="none" strike="noStrike">
                <a:solidFill>
                  <a:schemeClr val="dk1"/>
                </a:solidFill>
                <a:latin typeface="Calibri"/>
                <a:ea typeface="Calibri"/>
                <a:cs typeface="Calibri"/>
                <a:sym typeface="Calibri"/>
              </a:defRPr>
            </a:lvl8pPr>
            <a:lvl9pPr indent="0" lvl="8" marL="3657600" marR="0" rtl="0" algn="l">
              <a:spcBef>
                <a:spcPts val="0"/>
              </a:spcBef>
              <a:defRPr b="0" i="0" sz="1800" u="none" cap="none" strike="noStrike">
                <a:solidFill>
                  <a:schemeClr val="dk1"/>
                </a:solidFill>
                <a:latin typeface="Calibri"/>
                <a:ea typeface="Calibri"/>
                <a:cs typeface="Calibri"/>
                <a:sym typeface="Calibri"/>
              </a:defRPr>
            </a:lvl9pPr>
          </a:lstStyle>
          <a:p/>
        </p:txBody>
      </p:sp>
      <p:sp>
        <p:nvSpPr>
          <p:cNvPr id="85" name="Shape 85"/>
          <p:cNvSpPr txBox="1"/>
          <p:nvPr>
            <p:ph idx="11" type="ftr"/>
          </p:nvPr>
        </p:nvSpPr>
        <p:spPr>
          <a:xfrm>
            <a:off x="3124200" y="6356350"/>
            <a:ext cx="2895600" cy="365125"/>
          </a:xfrm>
          <a:prstGeom prst="rect">
            <a:avLst/>
          </a:prstGeom>
          <a:noFill/>
          <a:ln>
            <a:noFill/>
          </a:ln>
        </p:spPr>
        <p:txBody>
          <a:bodyPr anchorCtr="0" anchor="ctr" bIns="91425" lIns="91425" rIns="91425" tIns="91425"/>
          <a:lstStyle>
            <a:lvl1pPr indent="0" lvl="0" marL="0" marR="0" rtl="0" algn="ctr">
              <a:spcBef>
                <a:spcPts val="0"/>
              </a:spcBef>
              <a:defRPr b="0" i="0" sz="1200" u="none" cap="none" strike="noStrike">
                <a:solidFill>
                  <a:srgbClr val="888888"/>
                </a:solidFill>
                <a:latin typeface="Calibri"/>
                <a:ea typeface="Calibri"/>
                <a:cs typeface="Calibri"/>
                <a:sym typeface="Calibri"/>
              </a:defRPr>
            </a:lvl1pPr>
            <a:lvl2pPr indent="0" lvl="1" marL="457200" marR="0" rtl="0" algn="l">
              <a:spcBef>
                <a:spcPts val="0"/>
              </a:spcBef>
              <a:defRPr b="0" i="0" sz="1800" u="none" cap="none" strike="noStrike">
                <a:solidFill>
                  <a:schemeClr val="dk1"/>
                </a:solidFill>
                <a:latin typeface="Calibri"/>
                <a:ea typeface="Calibri"/>
                <a:cs typeface="Calibri"/>
                <a:sym typeface="Calibri"/>
              </a:defRPr>
            </a:lvl2pPr>
            <a:lvl3pPr indent="0" lvl="2" marL="914400" marR="0" rtl="0" algn="l">
              <a:spcBef>
                <a:spcPts val="0"/>
              </a:spcBef>
              <a:defRPr b="0" i="0" sz="1800" u="none" cap="none" strike="noStrike">
                <a:solidFill>
                  <a:schemeClr val="dk1"/>
                </a:solidFill>
                <a:latin typeface="Calibri"/>
                <a:ea typeface="Calibri"/>
                <a:cs typeface="Calibri"/>
                <a:sym typeface="Calibri"/>
              </a:defRPr>
            </a:lvl3pPr>
            <a:lvl4pPr indent="0" lvl="3" marL="1371600" marR="0" rtl="0" algn="l">
              <a:spcBef>
                <a:spcPts val="0"/>
              </a:spcBef>
              <a:defRPr b="0" i="0" sz="1800" u="none" cap="none" strike="noStrike">
                <a:solidFill>
                  <a:schemeClr val="dk1"/>
                </a:solidFill>
                <a:latin typeface="Calibri"/>
                <a:ea typeface="Calibri"/>
                <a:cs typeface="Calibri"/>
                <a:sym typeface="Calibri"/>
              </a:defRPr>
            </a:lvl4pPr>
            <a:lvl5pPr indent="0" lvl="4" marL="1828800" marR="0" rtl="0" algn="l">
              <a:spcBef>
                <a:spcPts val="0"/>
              </a:spcBef>
              <a:defRPr b="0" i="0" sz="1800" u="none" cap="none" strike="noStrike">
                <a:solidFill>
                  <a:schemeClr val="dk1"/>
                </a:solidFill>
                <a:latin typeface="Calibri"/>
                <a:ea typeface="Calibri"/>
                <a:cs typeface="Calibri"/>
                <a:sym typeface="Calibri"/>
              </a:defRPr>
            </a:lvl5pPr>
            <a:lvl6pPr indent="0" lvl="5" marL="2286000" marR="0" rtl="0" algn="l">
              <a:spcBef>
                <a:spcPts val="0"/>
              </a:spcBef>
              <a:defRPr b="0" i="0" sz="1800" u="none" cap="none" strike="noStrike">
                <a:solidFill>
                  <a:schemeClr val="dk1"/>
                </a:solidFill>
                <a:latin typeface="Calibri"/>
                <a:ea typeface="Calibri"/>
                <a:cs typeface="Calibri"/>
                <a:sym typeface="Calibri"/>
              </a:defRPr>
            </a:lvl6pPr>
            <a:lvl7pPr indent="0" lvl="6" marL="2743200" marR="0" rtl="0" algn="l">
              <a:spcBef>
                <a:spcPts val="0"/>
              </a:spcBef>
              <a:defRPr b="0" i="0" sz="1800" u="none" cap="none" strike="noStrike">
                <a:solidFill>
                  <a:schemeClr val="dk1"/>
                </a:solidFill>
                <a:latin typeface="Calibri"/>
                <a:ea typeface="Calibri"/>
                <a:cs typeface="Calibri"/>
                <a:sym typeface="Calibri"/>
              </a:defRPr>
            </a:lvl7pPr>
            <a:lvl8pPr indent="0" lvl="7" marL="3200400" marR="0" rtl="0" algn="l">
              <a:spcBef>
                <a:spcPts val="0"/>
              </a:spcBef>
              <a:defRPr b="0" i="0" sz="1800" u="none" cap="none" strike="noStrike">
                <a:solidFill>
                  <a:schemeClr val="dk1"/>
                </a:solidFill>
                <a:latin typeface="Calibri"/>
                <a:ea typeface="Calibri"/>
                <a:cs typeface="Calibri"/>
                <a:sym typeface="Calibri"/>
              </a:defRPr>
            </a:lvl8pPr>
            <a:lvl9pPr indent="0" lvl="8" marL="3657600" marR="0" rtl="0" algn="l">
              <a:spcBef>
                <a:spcPts val="0"/>
              </a:spcBef>
              <a:defRPr b="0" i="0" sz="1800" u="none" cap="none" strike="noStrike">
                <a:solidFill>
                  <a:schemeClr val="dk1"/>
                </a:solidFill>
                <a:latin typeface="Calibri"/>
                <a:ea typeface="Calibri"/>
                <a:cs typeface="Calibri"/>
                <a:sym typeface="Calibri"/>
              </a:defRPr>
            </a:lvl9pPr>
          </a:lstStyle>
          <a:p/>
        </p:txBody>
      </p:sp>
      <p:sp>
        <p:nvSpPr>
          <p:cNvPr id="86" name="Shape 86"/>
          <p:cNvSpPr txBox="1"/>
          <p:nvPr>
            <p:ph idx="12" type="sldNum"/>
          </p:nvPr>
        </p:nvSpPr>
        <p:spPr>
          <a:xfrm>
            <a:off x="6553200" y="6356350"/>
            <a:ext cx="2133599" cy="365125"/>
          </a:xfrm>
          <a:prstGeom prst="rect">
            <a:avLst/>
          </a:prstGeom>
          <a:noFill/>
          <a:ln>
            <a:noFill/>
          </a:ln>
        </p:spPr>
        <p:txBody>
          <a:bodyPr anchorCtr="0" anchor="ctr" bIns="45700" lIns="91425" rIns="91425" tIns="45700">
            <a:noAutofit/>
          </a:bodyPr>
          <a:lstStyle/>
          <a:p>
            <a:pPr indent="0" lvl="0" marL="0" marR="0" rtl="0" algn="r">
              <a:lnSpc>
                <a:spcPct val="100000"/>
              </a:lnSpc>
              <a:spcBef>
                <a:spcPts val="0"/>
              </a:spcBef>
              <a:spcAft>
                <a:spcPts val="0"/>
              </a:spcAft>
              <a:buClr>
                <a:srgbClr val="888888"/>
              </a:buClr>
              <a:buSzPct val="25000"/>
              <a:buFont typeface="Calibri"/>
              <a:buNone/>
            </a:pPr>
            <a:r>
              <a:rPr b="0" i="0" lang="en-US" sz="1200" u="none" cap="none" strike="noStrike">
                <a:solidFill>
                  <a:srgbClr val="888888"/>
                </a:solidFill>
                <a:latin typeface="Calibri"/>
                <a:ea typeface="Calibri"/>
                <a:cs typeface="Calibri"/>
                <a:sym typeface="Calibri"/>
              </a:rPr>
              <a:t>openprof.eu</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obj">
  <p:cSld name="Title and Content">
    <p:spTree>
      <p:nvGrpSpPr>
        <p:cNvPr id="24" name="Shape 24"/>
        <p:cNvGrpSpPr/>
        <p:nvPr/>
      </p:nvGrpSpPr>
      <p:grpSpPr>
        <a:xfrm>
          <a:off x="0" y="0"/>
          <a:ext cx="0" cy="0"/>
          <a:chOff x="0" y="0"/>
          <a:chExt cx="0" cy="0"/>
        </a:xfrm>
      </p:grpSpPr>
      <p:sp>
        <p:nvSpPr>
          <p:cNvPr id="25" name="Shape 25"/>
          <p:cNvSpPr txBox="1"/>
          <p:nvPr>
            <p:ph type="title"/>
          </p:nvPr>
        </p:nvSpPr>
        <p:spPr>
          <a:xfrm>
            <a:off x="1141998" y="274637"/>
            <a:ext cx="6670558" cy="1143000"/>
          </a:xfrm>
          <a:prstGeom prst="rect">
            <a:avLst/>
          </a:prstGeom>
          <a:noFill/>
          <a:ln>
            <a:noFill/>
          </a:ln>
        </p:spPr>
        <p:txBody>
          <a:bodyPr anchorCtr="0" anchor="ctr" bIns="91425" lIns="91425" rIns="91425" tIns="91425"/>
          <a:lstStyle>
            <a:lvl1pPr lvl="0" rtl="0" algn="ctr">
              <a:spcBef>
                <a:spcPts val="0"/>
              </a:spcBef>
              <a:buClr>
                <a:schemeClr val="dk1"/>
              </a:buClr>
              <a:buNone/>
              <a:defRPr sz="4400">
                <a:solidFill>
                  <a:schemeClr val="dk1"/>
                </a:solidFill>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p:txBody>
      </p:sp>
      <p:sp>
        <p:nvSpPr>
          <p:cNvPr id="26" name="Shape 26"/>
          <p:cNvSpPr txBox="1"/>
          <p:nvPr>
            <p:ph idx="1" type="body"/>
          </p:nvPr>
        </p:nvSpPr>
        <p:spPr>
          <a:xfrm>
            <a:off x="1141999" y="1600200"/>
            <a:ext cx="6670557" cy="4354694"/>
          </a:xfrm>
          <a:prstGeom prst="rect">
            <a:avLst/>
          </a:prstGeom>
          <a:noFill/>
          <a:ln>
            <a:noFill/>
          </a:ln>
        </p:spPr>
        <p:txBody>
          <a:bodyPr anchorCtr="0" anchor="t" bIns="91425" lIns="91425" rIns="91425" tIns="91425"/>
          <a:lstStyle>
            <a:lvl1pPr indent="-139700" lvl="0" marL="342900" rtl="0" algn="l">
              <a:spcBef>
                <a:spcPts val="640"/>
              </a:spcBef>
              <a:buClr>
                <a:schemeClr val="dk1"/>
              </a:buClr>
              <a:buFont typeface="Arial"/>
              <a:buChar char="•"/>
              <a:defRPr sz="3200">
                <a:solidFill>
                  <a:schemeClr val="dk1"/>
                </a:solidFill>
              </a:defRPr>
            </a:lvl1pPr>
            <a:lvl2pPr indent="-107950" lvl="1" marL="742950" rtl="0" algn="l">
              <a:spcBef>
                <a:spcPts val="560"/>
              </a:spcBef>
              <a:buClr>
                <a:schemeClr val="dk1"/>
              </a:buClr>
              <a:buFont typeface="Arial"/>
              <a:buChar char="–"/>
              <a:defRPr sz="2800">
                <a:solidFill>
                  <a:schemeClr val="dk1"/>
                </a:solidFill>
              </a:defRPr>
            </a:lvl2pPr>
            <a:lvl3pPr indent="-76200" lvl="2" marL="1143000" rtl="0" algn="l">
              <a:spcBef>
                <a:spcPts val="480"/>
              </a:spcBef>
              <a:buClr>
                <a:schemeClr val="dk1"/>
              </a:buClr>
              <a:buFont typeface="Arial"/>
              <a:buChar char="•"/>
              <a:defRPr sz="2400">
                <a:solidFill>
                  <a:schemeClr val="dk1"/>
                </a:solidFill>
              </a:defRPr>
            </a:lvl3pPr>
            <a:lvl4pPr indent="-101600" lvl="3" marL="1600200" rtl="0" algn="l">
              <a:spcBef>
                <a:spcPts val="400"/>
              </a:spcBef>
              <a:buClr>
                <a:schemeClr val="dk1"/>
              </a:buClr>
              <a:buFont typeface="Arial"/>
              <a:buChar char="–"/>
              <a:defRPr sz="2000">
                <a:solidFill>
                  <a:schemeClr val="dk1"/>
                </a:solidFill>
              </a:defRPr>
            </a:lvl4pPr>
            <a:lvl5pPr indent="-101600" lvl="4" marL="2057400" rtl="0" algn="l">
              <a:spcBef>
                <a:spcPts val="400"/>
              </a:spcBef>
              <a:buClr>
                <a:schemeClr val="dk1"/>
              </a:buClr>
              <a:buFont typeface="Arial"/>
              <a:buChar char="»"/>
              <a:defRPr sz="2000">
                <a:solidFill>
                  <a:schemeClr val="dk1"/>
                </a:solidFill>
              </a:defRPr>
            </a:lvl5pPr>
            <a:lvl6pPr indent="-101600" lvl="5" marL="2514600" rtl="0" algn="l">
              <a:spcBef>
                <a:spcPts val="400"/>
              </a:spcBef>
              <a:buClr>
                <a:schemeClr val="dk1"/>
              </a:buClr>
              <a:buFont typeface="Arial"/>
              <a:buChar char="•"/>
              <a:defRPr sz="2000">
                <a:solidFill>
                  <a:schemeClr val="dk1"/>
                </a:solidFill>
                <a:latin typeface="Calibri"/>
                <a:ea typeface="Calibri"/>
                <a:cs typeface="Calibri"/>
                <a:sym typeface="Calibri"/>
              </a:defRPr>
            </a:lvl6pPr>
            <a:lvl7pPr indent="-101600" lvl="6" marL="2971800" rtl="0" algn="l">
              <a:spcBef>
                <a:spcPts val="400"/>
              </a:spcBef>
              <a:buClr>
                <a:schemeClr val="dk1"/>
              </a:buClr>
              <a:buFont typeface="Arial"/>
              <a:buChar char="•"/>
              <a:defRPr sz="2000">
                <a:solidFill>
                  <a:schemeClr val="dk1"/>
                </a:solidFill>
                <a:latin typeface="Calibri"/>
                <a:ea typeface="Calibri"/>
                <a:cs typeface="Calibri"/>
                <a:sym typeface="Calibri"/>
              </a:defRPr>
            </a:lvl7pPr>
            <a:lvl8pPr indent="-101600" lvl="7" marL="3429000" rtl="0" algn="l">
              <a:spcBef>
                <a:spcPts val="400"/>
              </a:spcBef>
              <a:buClr>
                <a:schemeClr val="dk1"/>
              </a:buClr>
              <a:buFont typeface="Arial"/>
              <a:buChar char="•"/>
              <a:defRPr sz="2000">
                <a:solidFill>
                  <a:schemeClr val="dk1"/>
                </a:solidFill>
                <a:latin typeface="Calibri"/>
                <a:ea typeface="Calibri"/>
                <a:cs typeface="Calibri"/>
                <a:sym typeface="Calibri"/>
              </a:defRPr>
            </a:lvl8pPr>
            <a:lvl9pPr indent="-101600" lvl="8" marL="3886200" rtl="0" algn="l">
              <a:spcBef>
                <a:spcPts val="400"/>
              </a:spcBef>
              <a:buClr>
                <a:schemeClr val="dk1"/>
              </a:buClr>
              <a:buFont typeface="Arial"/>
              <a:buChar char="•"/>
              <a:defRPr sz="2000">
                <a:solidFill>
                  <a:schemeClr val="dk1"/>
                </a:solidFill>
                <a:latin typeface="Calibri"/>
                <a:ea typeface="Calibri"/>
                <a:cs typeface="Calibri"/>
                <a:sym typeface="Calibri"/>
              </a:defRPr>
            </a:lvl9pPr>
          </a:lstStyle>
          <a:p/>
        </p:txBody>
      </p:sp>
      <p:sp>
        <p:nvSpPr>
          <p:cNvPr id="27" name="Shape 27"/>
          <p:cNvSpPr txBox="1"/>
          <p:nvPr>
            <p:ph idx="10" type="dt"/>
          </p:nvPr>
        </p:nvSpPr>
        <p:spPr>
          <a:xfrm>
            <a:off x="457200" y="6356350"/>
            <a:ext cx="2133599" cy="365125"/>
          </a:xfrm>
          <a:prstGeom prst="rect">
            <a:avLst/>
          </a:prstGeom>
          <a:noFill/>
          <a:ln>
            <a:noFill/>
          </a:ln>
        </p:spPr>
        <p:txBody>
          <a:bodyPr anchorCtr="0" anchor="ctr" bIns="91425" lIns="91425" rIns="91425" tIns="91425"/>
          <a:lstStyle>
            <a:lvl1pPr indent="0" lvl="0" marL="0" marR="0" rtl="0" algn="l">
              <a:spcBef>
                <a:spcPts val="0"/>
              </a:spcBef>
              <a:defRPr b="0" i="0" sz="1200" u="none" cap="none" strike="noStrike">
                <a:solidFill>
                  <a:srgbClr val="888888"/>
                </a:solidFill>
                <a:latin typeface="Calibri"/>
                <a:ea typeface="Calibri"/>
                <a:cs typeface="Calibri"/>
                <a:sym typeface="Calibri"/>
              </a:defRPr>
            </a:lvl1pPr>
            <a:lvl2pPr indent="0" lvl="1" marL="457200" marR="0" rtl="0" algn="l">
              <a:spcBef>
                <a:spcPts val="0"/>
              </a:spcBef>
              <a:defRPr b="0" i="0" sz="1800" u="none" cap="none" strike="noStrike">
                <a:solidFill>
                  <a:schemeClr val="dk1"/>
                </a:solidFill>
                <a:latin typeface="Calibri"/>
                <a:ea typeface="Calibri"/>
                <a:cs typeface="Calibri"/>
                <a:sym typeface="Calibri"/>
              </a:defRPr>
            </a:lvl2pPr>
            <a:lvl3pPr indent="0" lvl="2" marL="914400" marR="0" rtl="0" algn="l">
              <a:spcBef>
                <a:spcPts val="0"/>
              </a:spcBef>
              <a:defRPr b="0" i="0" sz="1800" u="none" cap="none" strike="noStrike">
                <a:solidFill>
                  <a:schemeClr val="dk1"/>
                </a:solidFill>
                <a:latin typeface="Calibri"/>
                <a:ea typeface="Calibri"/>
                <a:cs typeface="Calibri"/>
                <a:sym typeface="Calibri"/>
              </a:defRPr>
            </a:lvl3pPr>
            <a:lvl4pPr indent="0" lvl="3" marL="1371600" marR="0" rtl="0" algn="l">
              <a:spcBef>
                <a:spcPts val="0"/>
              </a:spcBef>
              <a:defRPr b="0" i="0" sz="1800" u="none" cap="none" strike="noStrike">
                <a:solidFill>
                  <a:schemeClr val="dk1"/>
                </a:solidFill>
                <a:latin typeface="Calibri"/>
                <a:ea typeface="Calibri"/>
                <a:cs typeface="Calibri"/>
                <a:sym typeface="Calibri"/>
              </a:defRPr>
            </a:lvl4pPr>
            <a:lvl5pPr indent="0" lvl="4" marL="1828800" marR="0" rtl="0" algn="l">
              <a:spcBef>
                <a:spcPts val="0"/>
              </a:spcBef>
              <a:defRPr b="0" i="0" sz="1800" u="none" cap="none" strike="noStrike">
                <a:solidFill>
                  <a:schemeClr val="dk1"/>
                </a:solidFill>
                <a:latin typeface="Calibri"/>
                <a:ea typeface="Calibri"/>
                <a:cs typeface="Calibri"/>
                <a:sym typeface="Calibri"/>
              </a:defRPr>
            </a:lvl5pPr>
            <a:lvl6pPr indent="0" lvl="5" marL="2286000" marR="0" rtl="0" algn="l">
              <a:spcBef>
                <a:spcPts val="0"/>
              </a:spcBef>
              <a:defRPr b="0" i="0" sz="1800" u="none" cap="none" strike="noStrike">
                <a:solidFill>
                  <a:schemeClr val="dk1"/>
                </a:solidFill>
                <a:latin typeface="Calibri"/>
                <a:ea typeface="Calibri"/>
                <a:cs typeface="Calibri"/>
                <a:sym typeface="Calibri"/>
              </a:defRPr>
            </a:lvl6pPr>
            <a:lvl7pPr indent="0" lvl="6" marL="2743200" marR="0" rtl="0" algn="l">
              <a:spcBef>
                <a:spcPts val="0"/>
              </a:spcBef>
              <a:defRPr b="0" i="0" sz="1800" u="none" cap="none" strike="noStrike">
                <a:solidFill>
                  <a:schemeClr val="dk1"/>
                </a:solidFill>
                <a:latin typeface="Calibri"/>
                <a:ea typeface="Calibri"/>
                <a:cs typeface="Calibri"/>
                <a:sym typeface="Calibri"/>
              </a:defRPr>
            </a:lvl7pPr>
            <a:lvl8pPr indent="0" lvl="7" marL="3200400" marR="0" rtl="0" algn="l">
              <a:spcBef>
                <a:spcPts val="0"/>
              </a:spcBef>
              <a:defRPr b="0" i="0" sz="1800" u="none" cap="none" strike="noStrike">
                <a:solidFill>
                  <a:schemeClr val="dk1"/>
                </a:solidFill>
                <a:latin typeface="Calibri"/>
                <a:ea typeface="Calibri"/>
                <a:cs typeface="Calibri"/>
                <a:sym typeface="Calibri"/>
              </a:defRPr>
            </a:lvl8pPr>
            <a:lvl9pPr indent="0" lvl="8" marL="3657600" marR="0" rtl="0" algn="l">
              <a:spcBef>
                <a:spcPts val="0"/>
              </a:spcBef>
              <a:defRPr b="0" i="0" sz="1800" u="none" cap="none" strike="noStrike">
                <a:solidFill>
                  <a:schemeClr val="dk1"/>
                </a:solidFill>
                <a:latin typeface="Calibri"/>
                <a:ea typeface="Calibri"/>
                <a:cs typeface="Calibri"/>
                <a:sym typeface="Calibri"/>
              </a:defRPr>
            </a:lvl9pPr>
          </a:lstStyle>
          <a:p/>
        </p:txBody>
      </p:sp>
      <p:sp>
        <p:nvSpPr>
          <p:cNvPr id="28" name="Shape 28"/>
          <p:cNvSpPr txBox="1"/>
          <p:nvPr>
            <p:ph idx="11" type="ftr"/>
          </p:nvPr>
        </p:nvSpPr>
        <p:spPr>
          <a:xfrm>
            <a:off x="3124200" y="6356350"/>
            <a:ext cx="2895600" cy="365125"/>
          </a:xfrm>
          <a:prstGeom prst="rect">
            <a:avLst/>
          </a:prstGeom>
          <a:noFill/>
          <a:ln>
            <a:noFill/>
          </a:ln>
        </p:spPr>
        <p:txBody>
          <a:bodyPr anchorCtr="0" anchor="ctr" bIns="91425" lIns="91425" rIns="91425" tIns="91425"/>
          <a:lstStyle>
            <a:lvl1pPr indent="0" lvl="0" marL="0" marR="0" rtl="0" algn="ctr">
              <a:spcBef>
                <a:spcPts val="0"/>
              </a:spcBef>
              <a:defRPr b="0" i="0" sz="1200" u="none" cap="none" strike="noStrike">
                <a:solidFill>
                  <a:srgbClr val="888888"/>
                </a:solidFill>
                <a:latin typeface="Calibri"/>
                <a:ea typeface="Calibri"/>
                <a:cs typeface="Calibri"/>
                <a:sym typeface="Calibri"/>
              </a:defRPr>
            </a:lvl1pPr>
            <a:lvl2pPr indent="0" lvl="1" marL="457200" marR="0" rtl="0" algn="l">
              <a:spcBef>
                <a:spcPts val="0"/>
              </a:spcBef>
              <a:defRPr b="0" i="0" sz="1800" u="none" cap="none" strike="noStrike">
                <a:solidFill>
                  <a:schemeClr val="dk1"/>
                </a:solidFill>
                <a:latin typeface="Calibri"/>
                <a:ea typeface="Calibri"/>
                <a:cs typeface="Calibri"/>
                <a:sym typeface="Calibri"/>
              </a:defRPr>
            </a:lvl2pPr>
            <a:lvl3pPr indent="0" lvl="2" marL="914400" marR="0" rtl="0" algn="l">
              <a:spcBef>
                <a:spcPts val="0"/>
              </a:spcBef>
              <a:defRPr b="0" i="0" sz="1800" u="none" cap="none" strike="noStrike">
                <a:solidFill>
                  <a:schemeClr val="dk1"/>
                </a:solidFill>
                <a:latin typeface="Calibri"/>
                <a:ea typeface="Calibri"/>
                <a:cs typeface="Calibri"/>
                <a:sym typeface="Calibri"/>
              </a:defRPr>
            </a:lvl3pPr>
            <a:lvl4pPr indent="0" lvl="3" marL="1371600" marR="0" rtl="0" algn="l">
              <a:spcBef>
                <a:spcPts val="0"/>
              </a:spcBef>
              <a:defRPr b="0" i="0" sz="1800" u="none" cap="none" strike="noStrike">
                <a:solidFill>
                  <a:schemeClr val="dk1"/>
                </a:solidFill>
                <a:latin typeface="Calibri"/>
                <a:ea typeface="Calibri"/>
                <a:cs typeface="Calibri"/>
                <a:sym typeface="Calibri"/>
              </a:defRPr>
            </a:lvl4pPr>
            <a:lvl5pPr indent="0" lvl="4" marL="1828800" marR="0" rtl="0" algn="l">
              <a:spcBef>
                <a:spcPts val="0"/>
              </a:spcBef>
              <a:defRPr b="0" i="0" sz="1800" u="none" cap="none" strike="noStrike">
                <a:solidFill>
                  <a:schemeClr val="dk1"/>
                </a:solidFill>
                <a:latin typeface="Calibri"/>
                <a:ea typeface="Calibri"/>
                <a:cs typeface="Calibri"/>
                <a:sym typeface="Calibri"/>
              </a:defRPr>
            </a:lvl5pPr>
            <a:lvl6pPr indent="0" lvl="5" marL="2286000" marR="0" rtl="0" algn="l">
              <a:spcBef>
                <a:spcPts val="0"/>
              </a:spcBef>
              <a:defRPr b="0" i="0" sz="1800" u="none" cap="none" strike="noStrike">
                <a:solidFill>
                  <a:schemeClr val="dk1"/>
                </a:solidFill>
                <a:latin typeface="Calibri"/>
                <a:ea typeface="Calibri"/>
                <a:cs typeface="Calibri"/>
                <a:sym typeface="Calibri"/>
              </a:defRPr>
            </a:lvl6pPr>
            <a:lvl7pPr indent="0" lvl="6" marL="2743200" marR="0" rtl="0" algn="l">
              <a:spcBef>
                <a:spcPts val="0"/>
              </a:spcBef>
              <a:defRPr b="0" i="0" sz="1800" u="none" cap="none" strike="noStrike">
                <a:solidFill>
                  <a:schemeClr val="dk1"/>
                </a:solidFill>
                <a:latin typeface="Calibri"/>
                <a:ea typeface="Calibri"/>
                <a:cs typeface="Calibri"/>
                <a:sym typeface="Calibri"/>
              </a:defRPr>
            </a:lvl7pPr>
            <a:lvl8pPr indent="0" lvl="7" marL="3200400" marR="0" rtl="0" algn="l">
              <a:spcBef>
                <a:spcPts val="0"/>
              </a:spcBef>
              <a:defRPr b="0" i="0" sz="1800" u="none" cap="none" strike="noStrike">
                <a:solidFill>
                  <a:schemeClr val="dk1"/>
                </a:solidFill>
                <a:latin typeface="Calibri"/>
                <a:ea typeface="Calibri"/>
                <a:cs typeface="Calibri"/>
                <a:sym typeface="Calibri"/>
              </a:defRPr>
            </a:lvl8pPr>
            <a:lvl9pPr indent="0" lvl="8" marL="3657600" marR="0" rtl="0" algn="l">
              <a:spcBef>
                <a:spcPts val="0"/>
              </a:spcBef>
              <a:defRPr b="0" i="0" sz="1800" u="none" cap="none" strike="noStrike">
                <a:solidFill>
                  <a:schemeClr val="dk1"/>
                </a:solidFill>
                <a:latin typeface="Calibri"/>
                <a:ea typeface="Calibri"/>
                <a:cs typeface="Calibri"/>
                <a:sym typeface="Calibri"/>
              </a:defRPr>
            </a:lvl9pPr>
          </a:lstStyle>
          <a:p/>
        </p:txBody>
      </p:sp>
      <p:sp>
        <p:nvSpPr>
          <p:cNvPr id="29" name="Shape 29"/>
          <p:cNvSpPr txBox="1"/>
          <p:nvPr>
            <p:ph idx="12" type="sldNum"/>
          </p:nvPr>
        </p:nvSpPr>
        <p:spPr>
          <a:xfrm>
            <a:off x="6553200" y="6356350"/>
            <a:ext cx="2133599" cy="365125"/>
          </a:xfrm>
          <a:prstGeom prst="rect">
            <a:avLst/>
          </a:prstGeom>
          <a:noFill/>
          <a:ln>
            <a:noFill/>
          </a:ln>
        </p:spPr>
        <p:txBody>
          <a:bodyPr anchorCtr="0" anchor="ctr" bIns="45700" lIns="91425" rIns="91425" tIns="45700">
            <a:noAutofit/>
          </a:bodyPr>
          <a:lstStyle/>
          <a:p>
            <a:pPr indent="0" lvl="0" marL="0" marR="0" rtl="0" algn="r">
              <a:lnSpc>
                <a:spcPct val="100000"/>
              </a:lnSpc>
              <a:spcBef>
                <a:spcPts val="0"/>
              </a:spcBef>
              <a:spcAft>
                <a:spcPts val="0"/>
              </a:spcAft>
              <a:buClr>
                <a:srgbClr val="888888"/>
              </a:buClr>
              <a:buSzPct val="25000"/>
              <a:buFont typeface="Calibri"/>
              <a:buNone/>
            </a:pPr>
            <a:r>
              <a:rPr b="0" i="0" lang="en-US" sz="1200" u="none" cap="none" strike="noStrike">
                <a:solidFill>
                  <a:srgbClr val="888888"/>
                </a:solidFill>
                <a:latin typeface="Calibri"/>
                <a:ea typeface="Calibri"/>
                <a:cs typeface="Calibri"/>
                <a:sym typeface="Calibri"/>
              </a:rPr>
              <a:t>openprof.eu</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secHead">
  <p:cSld name="Section Header">
    <p:spTree>
      <p:nvGrpSpPr>
        <p:cNvPr id="30" name="Shape 30"/>
        <p:cNvGrpSpPr/>
        <p:nvPr/>
      </p:nvGrpSpPr>
      <p:grpSpPr>
        <a:xfrm>
          <a:off x="0" y="0"/>
          <a:ext cx="0" cy="0"/>
          <a:chOff x="0" y="0"/>
          <a:chExt cx="0" cy="0"/>
        </a:xfrm>
      </p:grpSpPr>
      <p:sp>
        <p:nvSpPr>
          <p:cNvPr id="31" name="Shape 31"/>
          <p:cNvSpPr txBox="1"/>
          <p:nvPr>
            <p:ph type="title"/>
          </p:nvPr>
        </p:nvSpPr>
        <p:spPr>
          <a:xfrm>
            <a:off x="1174016" y="4406900"/>
            <a:ext cx="6638538" cy="1362075"/>
          </a:xfrm>
          <a:prstGeom prst="rect">
            <a:avLst/>
          </a:prstGeom>
          <a:noFill/>
          <a:ln>
            <a:noFill/>
          </a:ln>
        </p:spPr>
        <p:txBody>
          <a:bodyPr anchorCtr="0" anchor="t" bIns="91425" lIns="91425" rIns="91425" tIns="91425"/>
          <a:lstStyle>
            <a:lvl1pPr lvl="0" rtl="0" algn="l">
              <a:spcBef>
                <a:spcPts val="0"/>
              </a:spcBef>
              <a:defRPr b="1" sz="4000" cap="none"/>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p:txBody>
      </p:sp>
      <p:sp>
        <p:nvSpPr>
          <p:cNvPr id="32" name="Shape 32"/>
          <p:cNvSpPr txBox="1"/>
          <p:nvPr>
            <p:ph idx="1" type="body"/>
          </p:nvPr>
        </p:nvSpPr>
        <p:spPr>
          <a:xfrm>
            <a:off x="1174016" y="2906713"/>
            <a:ext cx="6638540" cy="1500187"/>
          </a:xfrm>
          <a:prstGeom prst="rect">
            <a:avLst/>
          </a:prstGeom>
          <a:noFill/>
          <a:ln>
            <a:noFill/>
          </a:ln>
        </p:spPr>
        <p:txBody>
          <a:bodyPr anchorCtr="0" anchor="b" bIns="91425" lIns="91425" rIns="91425" tIns="91425"/>
          <a:lstStyle>
            <a:lvl1pPr indent="0" lvl="0" marL="0" rtl="0">
              <a:spcBef>
                <a:spcPts val="0"/>
              </a:spcBef>
              <a:buClr>
                <a:srgbClr val="888888"/>
              </a:buClr>
              <a:buNone/>
              <a:defRPr sz="2000">
                <a:solidFill>
                  <a:srgbClr val="888888"/>
                </a:solidFill>
              </a:defRPr>
            </a:lvl1pPr>
            <a:lvl2pPr indent="0" lvl="1" marL="457200" rtl="0">
              <a:spcBef>
                <a:spcPts val="0"/>
              </a:spcBef>
              <a:buClr>
                <a:srgbClr val="888888"/>
              </a:buClr>
              <a:buNone/>
              <a:defRPr sz="1800">
                <a:solidFill>
                  <a:srgbClr val="888888"/>
                </a:solidFill>
              </a:defRPr>
            </a:lvl2pPr>
            <a:lvl3pPr indent="0" lvl="2" marL="914400" rtl="0">
              <a:spcBef>
                <a:spcPts val="0"/>
              </a:spcBef>
              <a:buClr>
                <a:srgbClr val="888888"/>
              </a:buClr>
              <a:buNone/>
              <a:defRPr sz="1600">
                <a:solidFill>
                  <a:srgbClr val="888888"/>
                </a:solidFill>
              </a:defRPr>
            </a:lvl3pPr>
            <a:lvl4pPr indent="0" lvl="3" marL="1371600" rtl="0">
              <a:spcBef>
                <a:spcPts val="0"/>
              </a:spcBef>
              <a:buClr>
                <a:srgbClr val="888888"/>
              </a:buClr>
              <a:buNone/>
              <a:defRPr sz="1400">
                <a:solidFill>
                  <a:srgbClr val="888888"/>
                </a:solidFill>
              </a:defRPr>
            </a:lvl4pPr>
            <a:lvl5pPr indent="0" lvl="4" marL="1828800" rtl="0">
              <a:spcBef>
                <a:spcPts val="0"/>
              </a:spcBef>
              <a:buClr>
                <a:srgbClr val="888888"/>
              </a:buClr>
              <a:buNone/>
              <a:defRPr sz="1400">
                <a:solidFill>
                  <a:srgbClr val="888888"/>
                </a:solidFill>
              </a:defRPr>
            </a:lvl5pPr>
            <a:lvl6pPr indent="0" lvl="5" marL="2286000" rtl="0">
              <a:spcBef>
                <a:spcPts val="0"/>
              </a:spcBef>
              <a:buClr>
                <a:srgbClr val="888888"/>
              </a:buClr>
              <a:buFont typeface="Calibri"/>
              <a:buNone/>
              <a:defRPr sz="1400">
                <a:solidFill>
                  <a:srgbClr val="888888"/>
                </a:solidFill>
              </a:defRPr>
            </a:lvl6pPr>
            <a:lvl7pPr indent="0" lvl="6" marL="2743200" rtl="0">
              <a:spcBef>
                <a:spcPts val="0"/>
              </a:spcBef>
              <a:buClr>
                <a:srgbClr val="888888"/>
              </a:buClr>
              <a:buFont typeface="Calibri"/>
              <a:buNone/>
              <a:defRPr sz="1400">
                <a:solidFill>
                  <a:srgbClr val="888888"/>
                </a:solidFill>
              </a:defRPr>
            </a:lvl7pPr>
            <a:lvl8pPr indent="0" lvl="7" marL="3200400" rtl="0">
              <a:spcBef>
                <a:spcPts val="0"/>
              </a:spcBef>
              <a:buClr>
                <a:srgbClr val="888888"/>
              </a:buClr>
              <a:buFont typeface="Calibri"/>
              <a:buNone/>
              <a:defRPr sz="1400">
                <a:solidFill>
                  <a:srgbClr val="888888"/>
                </a:solidFill>
              </a:defRPr>
            </a:lvl8pPr>
            <a:lvl9pPr indent="0" lvl="8" marL="3657600" rtl="0">
              <a:spcBef>
                <a:spcPts val="0"/>
              </a:spcBef>
              <a:buClr>
                <a:srgbClr val="888888"/>
              </a:buClr>
              <a:buFont typeface="Calibri"/>
              <a:buNone/>
              <a:defRPr sz="1400">
                <a:solidFill>
                  <a:srgbClr val="888888"/>
                </a:solidFill>
              </a:defRPr>
            </a:lvl9pPr>
          </a:lstStyle>
          <a:p/>
        </p:txBody>
      </p:sp>
      <p:sp>
        <p:nvSpPr>
          <p:cNvPr id="33" name="Shape 33"/>
          <p:cNvSpPr txBox="1"/>
          <p:nvPr>
            <p:ph idx="10" type="dt"/>
          </p:nvPr>
        </p:nvSpPr>
        <p:spPr>
          <a:xfrm>
            <a:off x="457200" y="6356350"/>
            <a:ext cx="2133599" cy="365125"/>
          </a:xfrm>
          <a:prstGeom prst="rect">
            <a:avLst/>
          </a:prstGeom>
          <a:noFill/>
          <a:ln>
            <a:noFill/>
          </a:ln>
        </p:spPr>
        <p:txBody>
          <a:bodyPr anchorCtr="0" anchor="ctr" bIns="91425" lIns="91425" rIns="91425" tIns="91425"/>
          <a:lstStyle>
            <a:lvl1pPr indent="0" lvl="0" marL="0" marR="0" rtl="0" algn="l">
              <a:spcBef>
                <a:spcPts val="0"/>
              </a:spcBef>
              <a:defRPr b="0" i="0" sz="1200" u="none" cap="none" strike="noStrike">
                <a:solidFill>
                  <a:srgbClr val="888888"/>
                </a:solidFill>
                <a:latin typeface="Calibri"/>
                <a:ea typeface="Calibri"/>
                <a:cs typeface="Calibri"/>
                <a:sym typeface="Calibri"/>
              </a:defRPr>
            </a:lvl1pPr>
            <a:lvl2pPr indent="0" lvl="1" marL="457200" marR="0" rtl="0" algn="l">
              <a:spcBef>
                <a:spcPts val="0"/>
              </a:spcBef>
              <a:defRPr b="0" i="0" sz="1800" u="none" cap="none" strike="noStrike">
                <a:solidFill>
                  <a:schemeClr val="dk1"/>
                </a:solidFill>
                <a:latin typeface="Calibri"/>
                <a:ea typeface="Calibri"/>
                <a:cs typeface="Calibri"/>
                <a:sym typeface="Calibri"/>
              </a:defRPr>
            </a:lvl2pPr>
            <a:lvl3pPr indent="0" lvl="2" marL="914400" marR="0" rtl="0" algn="l">
              <a:spcBef>
                <a:spcPts val="0"/>
              </a:spcBef>
              <a:defRPr b="0" i="0" sz="1800" u="none" cap="none" strike="noStrike">
                <a:solidFill>
                  <a:schemeClr val="dk1"/>
                </a:solidFill>
                <a:latin typeface="Calibri"/>
                <a:ea typeface="Calibri"/>
                <a:cs typeface="Calibri"/>
                <a:sym typeface="Calibri"/>
              </a:defRPr>
            </a:lvl3pPr>
            <a:lvl4pPr indent="0" lvl="3" marL="1371600" marR="0" rtl="0" algn="l">
              <a:spcBef>
                <a:spcPts val="0"/>
              </a:spcBef>
              <a:defRPr b="0" i="0" sz="1800" u="none" cap="none" strike="noStrike">
                <a:solidFill>
                  <a:schemeClr val="dk1"/>
                </a:solidFill>
                <a:latin typeface="Calibri"/>
                <a:ea typeface="Calibri"/>
                <a:cs typeface="Calibri"/>
                <a:sym typeface="Calibri"/>
              </a:defRPr>
            </a:lvl4pPr>
            <a:lvl5pPr indent="0" lvl="4" marL="1828800" marR="0" rtl="0" algn="l">
              <a:spcBef>
                <a:spcPts val="0"/>
              </a:spcBef>
              <a:defRPr b="0" i="0" sz="1800" u="none" cap="none" strike="noStrike">
                <a:solidFill>
                  <a:schemeClr val="dk1"/>
                </a:solidFill>
                <a:latin typeface="Calibri"/>
                <a:ea typeface="Calibri"/>
                <a:cs typeface="Calibri"/>
                <a:sym typeface="Calibri"/>
              </a:defRPr>
            </a:lvl5pPr>
            <a:lvl6pPr indent="0" lvl="5" marL="2286000" marR="0" rtl="0" algn="l">
              <a:spcBef>
                <a:spcPts val="0"/>
              </a:spcBef>
              <a:defRPr b="0" i="0" sz="1800" u="none" cap="none" strike="noStrike">
                <a:solidFill>
                  <a:schemeClr val="dk1"/>
                </a:solidFill>
                <a:latin typeface="Calibri"/>
                <a:ea typeface="Calibri"/>
                <a:cs typeface="Calibri"/>
                <a:sym typeface="Calibri"/>
              </a:defRPr>
            </a:lvl6pPr>
            <a:lvl7pPr indent="0" lvl="6" marL="2743200" marR="0" rtl="0" algn="l">
              <a:spcBef>
                <a:spcPts val="0"/>
              </a:spcBef>
              <a:defRPr b="0" i="0" sz="1800" u="none" cap="none" strike="noStrike">
                <a:solidFill>
                  <a:schemeClr val="dk1"/>
                </a:solidFill>
                <a:latin typeface="Calibri"/>
                <a:ea typeface="Calibri"/>
                <a:cs typeface="Calibri"/>
                <a:sym typeface="Calibri"/>
              </a:defRPr>
            </a:lvl7pPr>
            <a:lvl8pPr indent="0" lvl="7" marL="3200400" marR="0" rtl="0" algn="l">
              <a:spcBef>
                <a:spcPts val="0"/>
              </a:spcBef>
              <a:defRPr b="0" i="0" sz="1800" u="none" cap="none" strike="noStrike">
                <a:solidFill>
                  <a:schemeClr val="dk1"/>
                </a:solidFill>
                <a:latin typeface="Calibri"/>
                <a:ea typeface="Calibri"/>
                <a:cs typeface="Calibri"/>
                <a:sym typeface="Calibri"/>
              </a:defRPr>
            </a:lvl8pPr>
            <a:lvl9pPr indent="0" lvl="8" marL="3657600" marR="0" rtl="0" algn="l">
              <a:spcBef>
                <a:spcPts val="0"/>
              </a:spcBef>
              <a:defRPr b="0" i="0" sz="1800" u="none" cap="none" strike="noStrike">
                <a:solidFill>
                  <a:schemeClr val="dk1"/>
                </a:solidFill>
                <a:latin typeface="Calibri"/>
                <a:ea typeface="Calibri"/>
                <a:cs typeface="Calibri"/>
                <a:sym typeface="Calibri"/>
              </a:defRPr>
            </a:lvl9pPr>
          </a:lstStyle>
          <a:p/>
        </p:txBody>
      </p:sp>
      <p:sp>
        <p:nvSpPr>
          <p:cNvPr id="34" name="Shape 34"/>
          <p:cNvSpPr txBox="1"/>
          <p:nvPr>
            <p:ph idx="11" type="ftr"/>
          </p:nvPr>
        </p:nvSpPr>
        <p:spPr>
          <a:xfrm>
            <a:off x="3124200" y="6356350"/>
            <a:ext cx="2895600" cy="365125"/>
          </a:xfrm>
          <a:prstGeom prst="rect">
            <a:avLst/>
          </a:prstGeom>
          <a:noFill/>
          <a:ln>
            <a:noFill/>
          </a:ln>
        </p:spPr>
        <p:txBody>
          <a:bodyPr anchorCtr="0" anchor="ctr" bIns="91425" lIns="91425" rIns="91425" tIns="91425"/>
          <a:lstStyle>
            <a:lvl1pPr indent="0" lvl="0" marL="0" marR="0" rtl="0" algn="ctr">
              <a:spcBef>
                <a:spcPts val="0"/>
              </a:spcBef>
              <a:defRPr b="0" i="0" sz="1200" u="none" cap="none" strike="noStrike">
                <a:solidFill>
                  <a:srgbClr val="888888"/>
                </a:solidFill>
                <a:latin typeface="Calibri"/>
                <a:ea typeface="Calibri"/>
                <a:cs typeface="Calibri"/>
                <a:sym typeface="Calibri"/>
              </a:defRPr>
            </a:lvl1pPr>
            <a:lvl2pPr indent="0" lvl="1" marL="457200" marR="0" rtl="0" algn="l">
              <a:spcBef>
                <a:spcPts val="0"/>
              </a:spcBef>
              <a:defRPr b="0" i="0" sz="1800" u="none" cap="none" strike="noStrike">
                <a:solidFill>
                  <a:schemeClr val="dk1"/>
                </a:solidFill>
                <a:latin typeface="Calibri"/>
                <a:ea typeface="Calibri"/>
                <a:cs typeface="Calibri"/>
                <a:sym typeface="Calibri"/>
              </a:defRPr>
            </a:lvl2pPr>
            <a:lvl3pPr indent="0" lvl="2" marL="914400" marR="0" rtl="0" algn="l">
              <a:spcBef>
                <a:spcPts val="0"/>
              </a:spcBef>
              <a:defRPr b="0" i="0" sz="1800" u="none" cap="none" strike="noStrike">
                <a:solidFill>
                  <a:schemeClr val="dk1"/>
                </a:solidFill>
                <a:latin typeface="Calibri"/>
                <a:ea typeface="Calibri"/>
                <a:cs typeface="Calibri"/>
                <a:sym typeface="Calibri"/>
              </a:defRPr>
            </a:lvl3pPr>
            <a:lvl4pPr indent="0" lvl="3" marL="1371600" marR="0" rtl="0" algn="l">
              <a:spcBef>
                <a:spcPts val="0"/>
              </a:spcBef>
              <a:defRPr b="0" i="0" sz="1800" u="none" cap="none" strike="noStrike">
                <a:solidFill>
                  <a:schemeClr val="dk1"/>
                </a:solidFill>
                <a:latin typeface="Calibri"/>
                <a:ea typeface="Calibri"/>
                <a:cs typeface="Calibri"/>
                <a:sym typeface="Calibri"/>
              </a:defRPr>
            </a:lvl4pPr>
            <a:lvl5pPr indent="0" lvl="4" marL="1828800" marR="0" rtl="0" algn="l">
              <a:spcBef>
                <a:spcPts val="0"/>
              </a:spcBef>
              <a:defRPr b="0" i="0" sz="1800" u="none" cap="none" strike="noStrike">
                <a:solidFill>
                  <a:schemeClr val="dk1"/>
                </a:solidFill>
                <a:latin typeface="Calibri"/>
                <a:ea typeface="Calibri"/>
                <a:cs typeface="Calibri"/>
                <a:sym typeface="Calibri"/>
              </a:defRPr>
            </a:lvl5pPr>
            <a:lvl6pPr indent="0" lvl="5" marL="2286000" marR="0" rtl="0" algn="l">
              <a:spcBef>
                <a:spcPts val="0"/>
              </a:spcBef>
              <a:defRPr b="0" i="0" sz="1800" u="none" cap="none" strike="noStrike">
                <a:solidFill>
                  <a:schemeClr val="dk1"/>
                </a:solidFill>
                <a:latin typeface="Calibri"/>
                <a:ea typeface="Calibri"/>
                <a:cs typeface="Calibri"/>
                <a:sym typeface="Calibri"/>
              </a:defRPr>
            </a:lvl6pPr>
            <a:lvl7pPr indent="0" lvl="6" marL="2743200" marR="0" rtl="0" algn="l">
              <a:spcBef>
                <a:spcPts val="0"/>
              </a:spcBef>
              <a:defRPr b="0" i="0" sz="1800" u="none" cap="none" strike="noStrike">
                <a:solidFill>
                  <a:schemeClr val="dk1"/>
                </a:solidFill>
                <a:latin typeface="Calibri"/>
                <a:ea typeface="Calibri"/>
                <a:cs typeface="Calibri"/>
                <a:sym typeface="Calibri"/>
              </a:defRPr>
            </a:lvl7pPr>
            <a:lvl8pPr indent="0" lvl="7" marL="3200400" marR="0" rtl="0" algn="l">
              <a:spcBef>
                <a:spcPts val="0"/>
              </a:spcBef>
              <a:defRPr b="0" i="0" sz="1800" u="none" cap="none" strike="noStrike">
                <a:solidFill>
                  <a:schemeClr val="dk1"/>
                </a:solidFill>
                <a:latin typeface="Calibri"/>
                <a:ea typeface="Calibri"/>
                <a:cs typeface="Calibri"/>
                <a:sym typeface="Calibri"/>
              </a:defRPr>
            </a:lvl8pPr>
            <a:lvl9pPr indent="0" lvl="8" marL="3657600" marR="0" rtl="0" algn="l">
              <a:spcBef>
                <a:spcPts val="0"/>
              </a:spcBef>
              <a:defRPr b="0" i="0" sz="1800" u="none" cap="none" strike="noStrike">
                <a:solidFill>
                  <a:schemeClr val="dk1"/>
                </a:solidFill>
                <a:latin typeface="Calibri"/>
                <a:ea typeface="Calibri"/>
                <a:cs typeface="Calibri"/>
                <a:sym typeface="Calibri"/>
              </a:defRPr>
            </a:lvl9pPr>
          </a:lstStyle>
          <a:p/>
        </p:txBody>
      </p:sp>
      <p:sp>
        <p:nvSpPr>
          <p:cNvPr id="35" name="Shape 35"/>
          <p:cNvSpPr txBox="1"/>
          <p:nvPr>
            <p:ph idx="12" type="sldNum"/>
          </p:nvPr>
        </p:nvSpPr>
        <p:spPr>
          <a:xfrm>
            <a:off x="6553200" y="6356350"/>
            <a:ext cx="2133599" cy="365125"/>
          </a:xfrm>
          <a:prstGeom prst="rect">
            <a:avLst/>
          </a:prstGeom>
          <a:noFill/>
          <a:ln>
            <a:noFill/>
          </a:ln>
        </p:spPr>
        <p:txBody>
          <a:bodyPr anchorCtr="0" anchor="ctr" bIns="45700" lIns="91425" rIns="91425" tIns="45700">
            <a:noAutofit/>
          </a:bodyPr>
          <a:lstStyle/>
          <a:p>
            <a:pPr indent="0" lvl="0" marL="0" marR="0" rtl="0" algn="r">
              <a:lnSpc>
                <a:spcPct val="100000"/>
              </a:lnSpc>
              <a:spcBef>
                <a:spcPts val="0"/>
              </a:spcBef>
              <a:spcAft>
                <a:spcPts val="0"/>
              </a:spcAft>
              <a:buClr>
                <a:srgbClr val="888888"/>
              </a:buClr>
              <a:buSzPct val="25000"/>
              <a:buFont typeface="Calibri"/>
              <a:buNone/>
            </a:pPr>
            <a:r>
              <a:rPr b="0" i="0" lang="en-US" sz="1200" u="none" cap="none" strike="noStrike">
                <a:solidFill>
                  <a:srgbClr val="888888"/>
                </a:solidFill>
                <a:latin typeface="Calibri"/>
                <a:ea typeface="Calibri"/>
                <a:cs typeface="Calibri"/>
                <a:sym typeface="Calibri"/>
              </a:rPr>
              <a:t>openprof.eu</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woObj">
  <p:cSld name="Two Content">
    <p:spTree>
      <p:nvGrpSpPr>
        <p:cNvPr id="36" name="Shape 36"/>
        <p:cNvGrpSpPr/>
        <p:nvPr/>
      </p:nvGrpSpPr>
      <p:grpSpPr>
        <a:xfrm>
          <a:off x="0" y="0"/>
          <a:ext cx="0" cy="0"/>
          <a:chOff x="0" y="0"/>
          <a:chExt cx="0" cy="0"/>
        </a:xfrm>
      </p:grpSpPr>
      <p:sp>
        <p:nvSpPr>
          <p:cNvPr id="37" name="Shape 37"/>
          <p:cNvSpPr txBox="1"/>
          <p:nvPr>
            <p:ph type="title"/>
          </p:nvPr>
        </p:nvSpPr>
        <p:spPr>
          <a:xfrm>
            <a:off x="1141998" y="274637"/>
            <a:ext cx="6670558" cy="1143000"/>
          </a:xfrm>
          <a:prstGeom prst="rect">
            <a:avLst/>
          </a:prstGeom>
          <a:noFill/>
          <a:ln>
            <a:noFill/>
          </a:ln>
        </p:spPr>
        <p:txBody>
          <a:bodyPr anchorCtr="0" anchor="ctr" bIns="91425" lIns="91425" rIns="91425" tIns="91425"/>
          <a:lstStyle>
            <a:lvl1pPr lvl="0" rtl="0" algn="ctr">
              <a:spcBef>
                <a:spcPts val="0"/>
              </a:spcBef>
              <a:buClr>
                <a:schemeClr val="dk1"/>
              </a:buClr>
              <a:buNone/>
              <a:defRPr sz="4400">
                <a:solidFill>
                  <a:schemeClr val="dk1"/>
                </a:solidFill>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p:txBody>
      </p:sp>
      <p:sp>
        <p:nvSpPr>
          <p:cNvPr id="38" name="Shape 38"/>
          <p:cNvSpPr txBox="1"/>
          <p:nvPr>
            <p:ph idx="1" type="body"/>
          </p:nvPr>
        </p:nvSpPr>
        <p:spPr>
          <a:xfrm>
            <a:off x="1141998" y="1600200"/>
            <a:ext cx="3353801" cy="4525963"/>
          </a:xfrm>
          <a:prstGeom prst="rect">
            <a:avLst/>
          </a:prstGeom>
          <a:noFill/>
          <a:ln>
            <a:noFill/>
          </a:ln>
        </p:spPr>
        <p:txBody>
          <a:bodyPr anchorCtr="0" anchor="t" bIns="91425" lIns="91425" rIns="91425" tIns="91425"/>
          <a:lstStyle>
            <a:lvl1pPr lvl="0" rtl="0">
              <a:spcBef>
                <a:spcPts val="0"/>
              </a:spcBef>
              <a:defRPr sz="2800"/>
            </a:lvl1pPr>
            <a:lvl2pPr lvl="1" rtl="0">
              <a:spcBef>
                <a:spcPts val="0"/>
              </a:spcBef>
              <a:defRPr sz="2400"/>
            </a:lvl2pPr>
            <a:lvl3pPr lvl="2" rtl="0">
              <a:spcBef>
                <a:spcPts val="0"/>
              </a:spcBef>
              <a:defRPr sz="2000"/>
            </a:lvl3pPr>
            <a:lvl4pPr lvl="3" rtl="0">
              <a:spcBef>
                <a:spcPts val="0"/>
              </a:spcBef>
              <a:defRPr sz="1800"/>
            </a:lvl4pPr>
            <a:lvl5pPr lvl="4" rtl="0">
              <a:spcBef>
                <a:spcPts val="0"/>
              </a:spcBef>
              <a:defRPr sz="1800"/>
            </a:lvl5pPr>
            <a:lvl6pPr lvl="5" rtl="0">
              <a:spcBef>
                <a:spcPts val="0"/>
              </a:spcBef>
              <a:defRPr sz="1800"/>
            </a:lvl6pPr>
            <a:lvl7pPr lvl="6" rtl="0">
              <a:spcBef>
                <a:spcPts val="0"/>
              </a:spcBef>
              <a:defRPr sz="1800"/>
            </a:lvl7pPr>
            <a:lvl8pPr lvl="7" rtl="0">
              <a:spcBef>
                <a:spcPts val="0"/>
              </a:spcBef>
              <a:defRPr sz="1800"/>
            </a:lvl8pPr>
            <a:lvl9pPr lvl="8" rtl="0">
              <a:spcBef>
                <a:spcPts val="0"/>
              </a:spcBef>
              <a:defRPr sz="1800"/>
            </a:lvl9pPr>
          </a:lstStyle>
          <a:p/>
        </p:txBody>
      </p:sp>
      <p:sp>
        <p:nvSpPr>
          <p:cNvPr id="39" name="Shape 39"/>
          <p:cNvSpPr txBox="1"/>
          <p:nvPr>
            <p:ph idx="2" type="body"/>
          </p:nvPr>
        </p:nvSpPr>
        <p:spPr>
          <a:xfrm>
            <a:off x="4648200" y="1600200"/>
            <a:ext cx="3164356" cy="4525963"/>
          </a:xfrm>
          <a:prstGeom prst="rect">
            <a:avLst/>
          </a:prstGeom>
          <a:noFill/>
          <a:ln>
            <a:noFill/>
          </a:ln>
        </p:spPr>
        <p:txBody>
          <a:bodyPr anchorCtr="0" anchor="t" bIns="91425" lIns="91425" rIns="91425" tIns="91425"/>
          <a:lstStyle>
            <a:lvl1pPr lvl="0" rtl="0">
              <a:spcBef>
                <a:spcPts val="0"/>
              </a:spcBef>
              <a:defRPr sz="2800"/>
            </a:lvl1pPr>
            <a:lvl2pPr lvl="1" rtl="0">
              <a:spcBef>
                <a:spcPts val="0"/>
              </a:spcBef>
              <a:defRPr sz="2400"/>
            </a:lvl2pPr>
            <a:lvl3pPr lvl="2" rtl="0">
              <a:spcBef>
                <a:spcPts val="0"/>
              </a:spcBef>
              <a:defRPr sz="2000"/>
            </a:lvl3pPr>
            <a:lvl4pPr lvl="3" rtl="0">
              <a:spcBef>
                <a:spcPts val="0"/>
              </a:spcBef>
              <a:defRPr sz="1800"/>
            </a:lvl4pPr>
            <a:lvl5pPr lvl="4" rtl="0">
              <a:spcBef>
                <a:spcPts val="0"/>
              </a:spcBef>
              <a:defRPr sz="1800"/>
            </a:lvl5pPr>
            <a:lvl6pPr lvl="5" rtl="0">
              <a:spcBef>
                <a:spcPts val="0"/>
              </a:spcBef>
              <a:defRPr sz="1800"/>
            </a:lvl6pPr>
            <a:lvl7pPr lvl="6" rtl="0">
              <a:spcBef>
                <a:spcPts val="0"/>
              </a:spcBef>
              <a:defRPr sz="1800"/>
            </a:lvl7pPr>
            <a:lvl8pPr lvl="7" rtl="0">
              <a:spcBef>
                <a:spcPts val="0"/>
              </a:spcBef>
              <a:defRPr sz="1800"/>
            </a:lvl8pPr>
            <a:lvl9pPr lvl="8" rtl="0">
              <a:spcBef>
                <a:spcPts val="0"/>
              </a:spcBef>
              <a:defRPr sz="1800"/>
            </a:lvl9pPr>
          </a:lstStyle>
          <a:p/>
        </p:txBody>
      </p:sp>
      <p:sp>
        <p:nvSpPr>
          <p:cNvPr id="40" name="Shape 40"/>
          <p:cNvSpPr txBox="1"/>
          <p:nvPr>
            <p:ph idx="10" type="dt"/>
          </p:nvPr>
        </p:nvSpPr>
        <p:spPr>
          <a:xfrm>
            <a:off x="457200" y="6356350"/>
            <a:ext cx="2133599" cy="365125"/>
          </a:xfrm>
          <a:prstGeom prst="rect">
            <a:avLst/>
          </a:prstGeom>
          <a:noFill/>
          <a:ln>
            <a:noFill/>
          </a:ln>
        </p:spPr>
        <p:txBody>
          <a:bodyPr anchorCtr="0" anchor="ctr" bIns="91425" lIns="91425" rIns="91425" tIns="91425"/>
          <a:lstStyle>
            <a:lvl1pPr indent="0" lvl="0" marL="0" marR="0" rtl="0" algn="l">
              <a:spcBef>
                <a:spcPts val="0"/>
              </a:spcBef>
              <a:defRPr b="0" i="0" sz="1200" u="none" cap="none" strike="noStrike">
                <a:solidFill>
                  <a:srgbClr val="888888"/>
                </a:solidFill>
                <a:latin typeface="Calibri"/>
                <a:ea typeface="Calibri"/>
                <a:cs typeface="Calibri"/>
                <a:sym typeface="Calibri"/>
              </a:defRPr>
            </a:lvl1pPr>
            <a:lvl2pPr indent="0" lvl="1" marL="457200" marR="0" rtl="0" algn="l">
              <a:spcBef>
                <a:spcPts val="0"/>
              </a:spcBef>
              <a:defRPr b="0" i="0" sz="1800" u="none" cap="none" strike="noStrike">
                <a:solidFill>
                  <a:schemeClr val="dk1"/>
                </a:solidFill>
                <a:latin typeface="Calibri"/>
                <a:ea typeface="Calibri"/>
                <a:cs typeface="Calibri"/>
                <a:sym typeface="Calibri"/>
              </a:defRPr>
            </a:lvl2pPr>
            <a:lvl3pPr indent="0" lvl="2" marL="914400" marR="0" rtl="0" algn="l">
              <a:spcBef>
                <a:spcPts val="0"/>
              </a:spcBef>
              <a:defRPr b="0" i="0" sz="1800" u="none" cap="none" strike="noStrike">
                <a:solidFill>
                  <a:schemeClr val="dk1"/>
                </a:solidFill>
                <a:latin typeface="Calibri"/>
                <a:ea typeface="Calibri"/>
                <a:cs typeface="Calibri"/>
                <a:sym typeface="Calibri"/>
              </a:defRPr>
            </a:lvl3pPr>
            <a:lvl4pPr indent="0" lvl="3" marL="1371600" marR="0" rtl="0" algn="l">
              <a:spcBef>
                <a:spcPts val="0"/>
              </a:spcBef>
              <a:defRPr b="0" i="0" sz="1800" u="none" cap="none" strike="noStrike">
                <a:solidFill>
                  <a:schemeClr val="dk1"/>
                </a:solidFill>
                <a:latin typeface="Calibri"/>
                <a:ea typeface="Calibri"/>
                <a:cs typeface="Calibri"/>
                <a:sym typeface="Calibri"/>
              </a:defRPr>
            </a:lvl4pPr>
            <a:lvl5pPr indent="0" lvl="4" marL="1828800" marR="0" rtl="0" algn="l">
              <a:spcBef>
                <a:spcPts val="0"/>
              </a:spcBef>
              <a:defRPr b="0" i="0" sz="1800" u="none" cap="none" strike="noStrike">
                <a:solidFill>
                  <a:schemeClr val="dk1"/>
                </a:solidFill>
                <a:latin typeface="Calibri"/>
                <a:ea typeface="Calibri"/>
                <a:cs typeface="Calibri"/>
                <a:sym typeface="Calibri"/>
              </a:defRPr>
            </a:lvl5pPr>
            <a:lvl6pPr indent="0" lvl="5" marL="2286000" marR="0" rtl="0" algn="l">
              <a:spcBef>
                <a:spcPts val="0"/>
              </a:spcBef>
              <a:defRPr b="0" i="0" sz="1800" u="none" cap="none" strike="noStrike">
                <a:solidFill>
                  <a:schemeClr val="dk1"/>
                </a:solidFill>
                <a:latin typeface="Calibri"/>
                <a:ea typeface="Calibri"/>
                <a:cs typeface="Calibri"/>
                <a:sym typeface="Calibri"/>
              </a:defRPr>
            </a:lvl6pPr>
            <a:lvl7pPr indent="0" lvl="6" marL="2743200" marR="0" rtl="0" algn="l">
              <a:spcBef>
                <a:spcPts val="0"/>
              </a:spcBef>
              <a:defRPr b="0" i="0" sz="1800" u="none" cap="none" strike="noStrike">
                <a:solidFill>
                  <a:schemeClr val="dk1"/>
                </a:solidFill>
                <a:latin typeface="Calibri"/>
                <a:ea typeface="Calibri"/>
                <a:cs typeface="Calibri"/>
                <a:sym typeface="Calibri"/>
              </a:defRPr>
            </a:lvl7pPr>
            <a:lvl8pPr indent="0" lvl="7" marL="3200400" marR="0" rtl="0" algn="l">
              <a:spcBef>
                <a:spcPts val="0"/>
              </a:spcBef>
              <a:defRPr b="0" i="0" sz="1800" u="none" cap="none" strike="noStrike">
                <a:solidFill>
                  <a:schemeClr val="dk1"/>
                </a:solidFill>
                <a:latin typeface="Calibri"/>
                <a:ea typeface="Calibri"/>
                <a:cs typeface="Calibri"/>
                <a:sym typeface="Calibri"/>
              </a:defRPr>
            </a:lvl8pPr>
            <a:lvl9pPr indent="0" lvl="8" marL="3657600" marR="0" rtl="0" algn="l">
              <a:spcBef>
                <a:spcPts val="0"/>
              </a:spcBef>
              <a:defRPr b="0" i="0" sz="1800" u="none" cap="none" strike="noStrike">
                <a:solidFill>
                  <a:schemeClr val="dk1"/>
                </a:solidFill>
                <a:latin typeface="Calibri"/>
                <a:ea typeface="Calibri"/>
                <a:cs typeface="Calibri"/>
                <a:sym typeface="Calibri"/>
              </a:defRPr>
            </a:lvl9pPr>
          </a:lstStyle>
          <a:p/>
        </p:txBody>
      </p:sp>
      <p:sp>
        <p:nvSpPr>
          <p:cNvPr id="41" name="Shape 41"/>
          <p:cNvSpPr txBox="1"/>
          <p:nvPr>
            <p:ph idx="11" type="ftr"/>
          </p:nvPr>
        </p:nvSpPr>
        <p:spPr>
          <a:xfrm>
            <a:off x="3124200" y="6356350"/>
            <a:ext cx="2895600" cy="365125"/>
          </a:xfrm>
          <a:prstGeom prst="rect">
            <a:avLst/>
          </a:prstGeom>
          <a:noFill/>
          <a:ln>
            <a:noFill/>
          </a:ln>
        </p:spPr>
        <p:txBody>
          <a:bodyPr anchorCtr="0" anchor="ctr" bIns="91425" lIns="91425" rIns="91425" tIns="91425"/>
          <a:lstStyle>
            <a:lvl1pPr indent="0" lvl="0" marL="0" marR="0" rtl="0" algn="ctr">
              <a:spcBef>
                <a:spcPts val="0"/>
              </a:spcBef>
              <a:defRPr b="0" i="0" sz="1200" u="none" cap="none" strike="noStrike">
                <a:solidFill>
                  <a:srgbClr val="888888"/>
                </a:solidFill>
                <a:latin typeface="Calibri"/>
                <a:ea typeface="Calibri"/>
                <a:cs typeface="Calibri"/>
                <a:sym typeface="Calibri"/>
              </a:defRPr>
            </a:lvl1pPr>
            <a:lvl2pPr indent="0" lvl="1" marL="457200" marR="0" rtl="0" algn="l">
              <a:spcBef>
                <a:spcPts val="0"/>
              </a:spcBef>
              <a:defRPr b="0" i="0" sz="1800" u="none" cap="none" strike="noStrike">
                <a:solidFill>
                  <a:schemeClr val="dk1"/>
                </a:solidFill>
                <a:latin typeface="Calibri"/>
                <a:ea typeface="Calibri"/>
                <a:cs typeface="Calibri"/>
                <a:sym typeface="Calibri"/>
              </a:defRPr>
            </a:lvl2pPr>
            <a:lvl3pPr indent="0" lvl="2" marL="914400" marR="0" rtl="0" algn="l">
              <a:spcBef>
                <a:spcPts val="0"/>
              </a:spcBef>
              <a:defRPr b="0" i="0" sz="1800" u="none" cap="none" strike="noStrike">
                <a:solidFill>
                  <a:schemeClr val="dk1"/>
                </a:solidFill>
                <a:latin typeface="Calibri"/>
                <a:ea typeface="Calibri"/>
                <a:cs typeface="Calibri"/>
                <a:sym typeface="Calibri"/>
              </a:defRPr>
            </a:lvl3pPr>
            <a:lvl4pPr indent="0" lvl="3" marL="1371600" marR="0" rtl="0" algn="l">
              <a:spcBef>
                <a:spcPts val="0"/>
              </a:spcBef>
              <a:defRPr b="0" i="0" sz="1800" u="none" cap="none" strike="noStrike">
                <a:solidFill>
                  <a:schemeClr val="dk1"/>
                </a:solidFill>
                <a:latin typeface="Calibri"/>
                <a:ea typeface="Calibri"/>
                <a:cs typeface="Calibri"/>
                <a:sym typeface="Calibri"/>
              </a:defRPr>
            </a:lvl4pPr>
            <a:lvl5pPr indent="0" lvl="4" marL="1828800" marR="0" rtl="0" algn="l">
              <a:spcBef>
                <a:spcPts val="0"/>
              </a:spcBef>
              <a:defRPr b="0" i="0" sz="1800" u="none" cap="none" strike="noStrike">
                <a:solidFill>
                  <a:schemeClr val="dk1"/>
                </a:solidFill>
                <a:latin typeface="Calibri"/>
                <a:ea typeface="Calibri"/>
                <a:cs typeface="Calibri"/>
                <a:sym typeface="Calibri"/>
              </a:defRPr>
            </a:lvl5pPr>
            <a:lvl6pPr indent="0" lvl="5" marL="2286000" marR="0" rtl="0" algn="l">
              <a:spcBef>
                <a:spcPts val="0"/>
              </a:spcBef>
              <a:defRPr b="0" i="0" sz="1800" u="none" cap="none" strike="noStrike">
                <a:solidFill>
                  <a:schemeClr val="dk1"/>
                </a:solidFill>
                <a:latin typeface="Calibri"/>
                <a:ea typeface="Calibri"/>
                <a:cs typeface="Calibri"/>
                <a:sym typeface="Calibri"/>
              </a:defRPr>
            </a:lvl6pPr>
            <a:lvl7pPr indent="0" lvl="6" marL="2743200" marR="0" rtl="0" algn="l">
              <a:spcBef>
                <a:spcPts val="0"/>
              </a:spcBef>
              <a:defRPr b="0" i="0" sz="1800" u="none" cap="none" strike="noStrike">
                <a:solidFill>
                  <a:schemeClr val="dk1"/>
                </a:solidFill>
                <a:latin typeface="Calibri"/>
                <a:ea typeface="Calibri"/>
                <a:cs typeface="Calibri"/>
                <a:sym typeface="Calibri"/>
              </a:defRPr>
            </a:lvl7pPr>
            <a:lvl8pPr indent="0" lvl="7" marL="3200400" marR="0" rtl="0" algn="l">
              <a:spcBef>
                <a:spcPts val="0"/>
              </a:spcBef>
              <a:defRPr b="0" i="0" sz="1800" u="none" cap="none" strike="noStrike">
                <a:solidFill>
                  <a:schemeClr val="dk1"/>
                </a:solidFill>
                <a:latin typeface="Calibri"/>
                <a:ea typeface="Calibri"/>
                <a:cs typeface="Calibri"/>
                <a:sym typeface="Calibri"/>
              </a:defRPr>
            </a:lvl8pPr>
            <a:lvl9pPr indent="0" lvl="8" marL="3657600" marR="0" rtl="0" algn="l">
              <a:spcBef>
                <a:spcPts val="0"/>
              </a:spcBef>
              <a:defRPr b="0" i="0" sz="1800" u="none" cap="none" strike="noStrike">
                <a:solidFill>
                  <a:schemeClr val="dk1"/>
                </a:solidFill>
                <a:latin typeface="Calibri"/>
                <a:ea typeface="Calibri"/>
                <a:cs typeface="Calibri"/>
                <a:sym typeface="Calibri"/>
              </a:defRPr>
            </a:lvl9pPr>
          </a:lstStyle>
          <a:p/>
        </p:txBody>
      </p:sp>
      <p:sp>
        <p:nvSpPr>
          <p:cNvPr id="42" name="Shape 42"/>
          <p:cNvSpPr txBox="1"/>
          <p:nvPr>
            <p:ph idx="12" type="sldNum"/>
          </p:nvPr>
        </p:nvSpPr>
        <p:spPr>
          <a:xfrm>
            <a:off x="6553200" y="6356350"/>
            <a:ext cx="2133599" cy="365125"/>
          </a:xfrm>
          <a:prstGeom prst="rect">
            <a:avLst/>
          </a:prstGeom>
          <a:noFill/>
          <a:ln>
            <a:noFill/>
          </a:ln>
        </p:spPr>
        <p:txBody>
          <a:bodyPr anchorCtr="0" anchor="ctr" bIns="45700" lIns="91425" rIns="91425" tIns="45700">
            <a:noAutofit/>
          </a:bodyPr>
          <a:lstStyle/>
          <a:p>
            <a:pPr indent="0" lvl="0" marL="0" marR="0" rtl="0" algn="r">
              <a:lnSpc>
                <a:spcPct val="100000"/>
              </a:lnSpc>
              <a:spcBef>
                <a:spcPts val="0"/>
              </a:spcBef>
              <a:spcAft>
                <a:spcPts val="0"/>
              </a:spcAft>
              <a:buClr>
                <a:srgbClr val="888888"/>
              </a:buClr>
              <a:buSzPct val="25000"/>
              <a:buFont typeface="Calibri"/>
              <a:buNone/>
            </a:pPr>
            <a:r>
              <a:rPr b="0" i="0" lang="en-US" sz="1200" u="none" cap="none" strike="noStrike">
                <a:solidFill>
                  <a:srgbClr val="888888"/>
                </a:solidFill>
                <a:latin typeface="Calibri"/>
                <a:ea typeface="Calibri"/>
                <a:cs typeface="Calibri"/>
                <a:sym typeface="Calibri"/>
              </a:rPr>
              <a:t>openprof.eu</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woTxTwoObj">
  <p:cSld name="Comparison">
    <p:spTree>
      <p:nvGrpSpPr>
        <p:cNvPr id="43" name="Shape 43"/>
        <p:cNvGrpSpPr/>
        <p:nvPr/>
      </p:nvGrpSpPr>
      <p:grpSpPr>
        <a:xfrm>
          <a:off x="0" y="0"/>
          <a:ext cx="0" cy="0"/>
          <a:chOff x="0" y="0"/>
          <a:chExt cx="0" cy="0"/>
        </a:xfrm>
      </p:grpSpPr>
      <p:sp>
        <p:nvSpPr>
          <p:cNvPr id="44" name="Shape 44"/>
          <p:cNvSpPr txBox="1"/>
          <p:nvPr>
            <p:ph type="title"/>
          </p:nvPr>
        </p:nvSpPr>
        <p:spPr>
          <a:xfrm>
            <a:off x="1141998" y="274637"/>
            <a:ext cx="6670558" cy="1143000"/>
          </a:xfrm>
          <a:prstGeom prst="rect">
            <a:avLst/>
          </a:prstGeom>
          <a:noFill/>
          <a:ln>
            <a:noFill/>
          </a:ln>
        </p:spPr>
        <p:txBody>
          <a:bodyPr anchorCtr="0" anchor="ctr" bIns="91425" lIns="91425" rIns="91425" tIns="91425"/>
          <a:lstStyle>
            <a:lvl1pPr lvl="0" rtl="0">
              <a:spcBef>
                <a:spcPts val="0"/>
              </a:spcBef>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p:txBody>
      </p:sp>
      <p:sp>
        <p:nvSpPr>
          <p:cNvPr id="45" name="Shape 45"/>
          <p:cNvSpPr txBox="1"/>
          <p:nvPr>
            <p:ph idx="1" type="body"/>
          </p:nvPr>
        </p:nvSpPr>
        <p:spPr>
          <a:xfrm>
            <a:off x="457200" y="1535112"/>
            <a:ext cx="4040187" cy="639762"/>
          </a:xfrm>
          <a:prstGeom prst="rect">
            <a:avLst/>
          </a:prstGeom>
          <a:noFill/>
          <a:ln>
            <a:noFill/>
          </a:ln>
        </p:spPr>
        <p:txBody>
          <a:bodyPr anchorCtr="0" anchor="b" bIns="91425" lIns="91425" rIns="91425" tIns="91425"/>
          <a:lstStyle>
            <a:lvl1pPr indent="0" lvl="0" marL="0" rtl="0">
              <a:spcBef>
                <a:spcPts val="0"/>
              </a:spcBef>
              <a:buNone/>
              <a:defRPr b="1" sz="2400"/>
            </a:lvl1pPr>
            <a:lvl2pPr indent="0" lvl="1" marL="457200" rtl="0">
              <a:spcBef>
                <a:spcPts val="0"/>
              </a:spcBef>
              <a:buNone/>
              <a:defRPr b="1" sz="2000"/>
            </a:lvl2pPr>
            <a:lvl3pPr indent="0" lvl="2" marL="914400" rtl="0">
              <a:spcBef>
                <a:spcPts val="0"/>
              </a:spcBef>
              <a:buNone/>
              <a:defRPr b="1" sz="1800"/>
            </a:lvl3pPr>
            <a:lvl4pPr indent="0" lvl="3" marL="1371600" rtl="0">
              <a:spcBef>
                <a:spcPts val="0"/>
              </a:spcBef>
              <a:buNone/>
              <a:defRPr b="1" sz="1600"/>
            </a:lvl4pPr>
            <a:lvl5pPr indent="0" lvl="4" marL="1828800" rtl="0">
              <a:spcBef>
                <a:spcPts val="0"/>
              </a:spcBef>
              <a:buNone/>
              <a:defRPr b="1" sz="1600"/>
            </a:lvl5pPr>
            <a:lvl6pPr indent="0" lvl="5" marL="2286000" rtl="0">
              <a:spcBef>
                <a:spcPts val="0"/>
              </a:spcBef>
              <a:buFont typeface="Calibri"/>
              <a:buNone/>
              <a:defRPr b="1" sz="1600"/>
            </a:lvl6pPr>
            <a:lvl7pPr indent="0" lvl="6" marL="2743200" rtl="0">
              <a:spcBef>
                <a:spcPts val="0"/>
              </a:spcBef>
              <a:buFont typeface="Calibri"/>
              <a:buNone/>
              <a:defRPr b="1" sz="1600"/>
            </a:lvl7pPr>
            <a:lvl8pPr indent="0" lvl="7" marL="3200400" rtl="0">
              <a:spcBef>
                <a:spcPts val="0"/>
              </a:spcBef>
              <a:buFont typeface="Calibri"/>
              <a:buNone/>
              <a:defRPr b="1" sz="1600"/>
            </a:lvl8pPr>
            <a:lvl9pPr indent="0" lvl="8" marL="3657600" rtl="0">
              <a:spcBef>
                <a:spcPts val="0"/>
              </a:spcBef>
              <a:buFont typeface="Calibri"/>
              <a:buNone/>
              <a:defRPr b="1" sz="1600"/>
            </a:lvl9pPr>
          </a:lstStyle>
          <a:p/>
        </p:txBody>
      </p:sp>
      <p:sp>
        <p:nvSpPr>
          <p:cNvPr id="46" name="Shape 46"/>
          <p:cNvSpPr txBox="1"/>
          <p:nvPr>
            <p:ph idx="2" type="body"/>
          </p:nvPr>
        </p:nvSpPr>
        <p:spPr>
          <a:xfrm>
            <a:off x="457200" y="2174875"/>
            <a:ext cx="4040187" cy="3951287"/>
          </a:xfrm>
          <a:prstGeom prst="rect">
            <a:avLst/>
          </a:prstGeom>
          <a:noFill/>
          <a:ln>
            <a:noFill/>
          </a:ln>
        </p:spPr>
        <p:txBody>
          <a:bodyPr anchorCtr="0" anchor="t" bIns="91425" lIns="91425" rIns="91425" tIns="91425"/>
          <a:lstStyle>
            <a:lvl1pPr lvl="0" rtl="0">
              <a:spcBef>
                <a:spcPts val="0"/>
              </a:spcBef>
              <a:defRPr sz="2400"/>
            </a:lvl1pPr>
            <a:lvl2pPr lvl="1" rtl="0">
              <a:spcBef>
                <a:spcPts val="0"/>
              </a:spcBef>
              <a:defRPr sz="2000"/>
            </a:lvl2pPr>
            <a:lvl3pPr lvl="2" rtl="0">
              <a:spcBef>
                <a:spcPts val="0"/>
              </a:spcBef>
              <a:defRPr sz="1800"/>
            </a:lvl3pPr>
            <a:lvl4pPr lvl="3" rtl="0">
              <a:spcBef>
                <a:spcPts val="0"/>
              </a:spcBef>
              <a:defRPr sz="1600"/>
            </a:lvl4pPr>
            <a:lvl5pPr lvl="4" rtl="0">
              <a:spcBef>
                <a:spcPts val="0"/>
              </a:spcBef>
              <a:defRPr sz="1600"/>
            </a:lvl5pPr>
            <a:lvl6pPr lvl="5" rtl="0">
              <a:spcBef>
                <a:spcPts val="0"/>
              </a:spcBef>
              <a:defRPr sz="1600"/>
            </a:lvl6pPr>
            <a:lvl7pPr lvl="6" rtl="0">
              <a:spcBef>
                <a:spcPts val="0"/>
              </a:spcBef>
              <a:defRPr sz="1600"/>
            </a:lvl7pPr>
            <a:lvl8pPr lvl="7" rtl="0">
              <a:spcBef>
                <a:spcPts val="0"/>
              </a:spcBef>
              <a:defRPr sz="1600"/>
            </a:lvl8pPr>
            <a:lvl9pPr lvl="8" rtl="0">
              <a:spcBef>
                <a:spcPts val="0"/>
              </a:spcBef>
              <a:defRPr sz="1600"/>
            </a:lvl9pPr>
          </a:lstStyle>
          <a:p/>
        </p:txBody>
      </p:sp>
      <p:sp>
        <p:nvSpPr>
          <p:cNvPr id="47" name="Shape 47"/>
          <p:cNvSpPr txBox="1"/>
          <p:nvPr>
            <p:ph idx="3" type="body"/>
          </p:nvPr>
        </p:nvSpPr>
        <p:spPr>
          <a:xfrm>
            <a:off x="4645025" y="1535112"/>
            <a:ext cx="4041774" cy="639762"/>
          </a:xfrm>
          <a:prstGeom prst="rect">
            <a:avLst/>
          </a:prstGeom>
          <a:noFill/>
          <a:ln>
            <a:noFill/>
          </a:ln>
        </p:spPr>
        <p:txBody>
          <a:bodyPr anchorCtr="0" anchor="b" bIns="91425" lIns="91425" rIns="91425" tIns="91425"/>
          <a:lstStyle>
            <a:lvl1pPr indent="0" lvl="0" marL="0" rtl="0">
              <a:spcBef>
                <a:spcPts val="0"/>
              </a:spcBef>
              <a:buNone/>
              <a:defRPr b="1" sz="2400"/>
            </a:lvl1pPr>
            <a:lvl2pPr indent="0" lvl="1" marL="457200" rtl="0">
              <a:spcBef>
                <a:spcPts val="0"/>
              </a:spcBef>
              <a:buNone/>
              <a:defRPr b="1" sz="2000"/>
            </a:lvl2pPr>
            <a:lvl3pPr indent="0" lvl="2" marL="914400" rtl="0">
              <a:spcBef>
                <a:spcPts val="0"/>
              </a:spcBef>
              <a:buNone/>
              <a:defRPr b="1" sz="1800"/>
            </a:lvl3pPr>
            <a:lvl4pPr indent="0" lvl="3" marL="1371600" rtl="0">
              <a:spcBef>
                <a:spcPts val="0"/>
              </a:spcBef>
              <a:buNone/>
              <a:defRPr b="1" sz="1600"/>
            </a:lvl4pPr>
            <a:lvl5pPr indent="0" lvl="4" marL="1828800" rtl="0">
              <a:spcBef>
                <a:spcPts val="0"/>
              </a:spcBef>
              <a:buNone/>
              <a:defRPr b="1" sz="1600"/>
            </a:lvl5pPr>
            <a:lvl6pPr indent="0" lvl="5" marL="2286000" rtl="0">
              <a:spcBef>
                <a:spcPts val="0"/>
              </a:spcBef>
              <a:buFont typeface="Calibri"/>
              <a:buNone/>
              <a:defRPr b="1" sz="1600"/>
            </a:lvl6pPr>
            <a:lvl7pPr indent="0" lvl="6" marL="2743200" rtl="0">
              <a:spcBef>
                <a:spcPts val="0"/>
              </a:spcBef>
              <a:buFont typeface="Calibri"/>
              <a:buNone/>
              <a:defRPr b="1" sz="1600"/>
            </a:lvl7pPr>
            <a:lvl8pPr indent="0" lvl="7" marL="3200400" rtl="0">
              <a:spcBef>
                <a:spcPts val="0"/>
              </a:spcBef>
              <a:buFont typeface="Calibri"/>
              <a:buNone/>
              <a:defRPr b="1" sz="1600"/>
            </a:lvl8pPr>
            <a:lvl9pPr indent="0" lvl="8" marL="3657600" rtl="0">
              <a:spcBef>
                <a:spcPts val="0"/>
              </a:spcBef>
              <a:buFont typeface="Calibri"/>
              <a:buNone/>
              <a:defRPr b="1" sz="1600"/>
            </a:lvl9pPr>
          </a:lstStyle>
          <a:p/>
        </p:txBody>
      </p:sp>
      <p:sp>
        <p:nvSpPr>
          <p:cNvPr id="48" name="Shape 48"/>
          <p:cNvSpPr txBox="1"/>
          <p:nvPr>
            <p:ph idx="4" type="body"/>
          </p:nvPr>
        </p:nvSpPr>
        <p:spPr>
          <a:xfrm>
            <a:off x="4645025" y="2174875"/>
            <a:ext cx="4041774" cy="3951287"/>
          </a:xfrm>
          <a:prstGeom prst="rect">
            <a:avLst/>
          </a:prstGeom>
          <a:noFill/>
          <a:ln>
            <a:noFill/>
          </a:ln>
        </p:spPr>
        <p:txBody>
          <a:bodyPr anchorCtr="0" anchor="t" bIns="91425" lIns="91425" rIns="91425" tIns="91425"/>
          <a:lstStyle>
            <a:lvl1pPr lvl="0" rtl="0">
              <a:spcBef>
                <a:spcPts val="0"/>
              </a:spcBef>
              <a:defRPr sz="2400"/>
            </a:lvl1pPr>
            <a:lvl2pPr lvl="1" rtl="0">
              <a:spcBef>
                <a:spcPts val="0"/>
              </a:spcBef>
              <a:defRPr sz="2000"/>
            </a:lvl2pPr>
            <a:lvl3pPr lvl="2" rtl="0">
              <a:spcBef>
                <a:spcPts val="0"/>
              </a:spcBef>
              <a:defRPr sz="1800"/>
            </a:lvl3pPr>
            <a:lvl4pPr lvl="3" rtl="0">
              <a:spcBef>
                <a:spcPts val="0"/>
              </a:spcBef>
              <a:defRPr sz="1600"/>
            </a:lvl4pPr>
            <a:lvl5pPr lvl="4" rtl="0">
              <a:spcBef>
                <a:spcPts val="0"/>
              </a:spcBef>
              <a:defRPr sz="1600"/>
            </a:lvl5pPr>
            <a:lvl6pPr lvl="5" rtl="0">
              <a:spcBef>
                <a:spcPts val="0"/>
              </a:spcBef>
              <a:defRPr sz="1600"/>
            </a:lvl6pPr>
            <a:lvl7pPr lvl="6" rtl="0">
              <a:spcBef>
                <a:spcPts val="0"/>
              </a:spcBef>
              <a:defRPr sz="1600"/>
            </a:lvl7pPr>
            <a:lvl8pPr lvl="7" rtl="0">
              <a:spcBef>
                <a:spcPts val="0"/>
              </a:spcBef>
              <a:defRPr sz="1600"/>
            </a:lvl8pPr>
            <a:lvl9pPr lvl="8" rtl="0">
              <a:spcBef>
                <a:spcPts val="0"/>
              </a:spcBef>
              <a:defRPr sz="1600"/>
            </a:lvl9pPr>
          </a:lstStyle>
          <a:p/>
        </p:txBody>
      </p:sp>
      <p:sp>
        <p:nvSpPr>
          <p:cNvPr id="49" name="Shape 49"/>
          <p:cNvSpPr txBox="1"/>
          <p:nvPr>
            <p:ph idx="10" type="dt"/>
          </p:nvPr>
        </p:nvSpPr>
        <p:spPr>
          <a:xfrm>
            <a:off x="457200" y="6356350"/>
            <a:ext cx="2133599" cy="365125"/>
          </a:xfrm>
          <a:prstGeom prst="rect">
            <a:avLst/>
          </a:prstGeom>
          <a:noFill/>
          <a:ln>
            <a:noFill/>
          </a:ln>
        </p:spPr>
        <p:txBody>
          <a:bodyPr anchorCtr="0" anchor="ctr" bIns="91425" lIns="91425" rIns="91425" tIns="91425"/>
          <a:lstStyle>
            <a:lvl1pPr indent="0" lvl="0" marL="0" marR="0" rtl="0" algn="l">
              <a:spcBef>
                <a:spcPts val="0"/>
              </a:spcBef>
              <a:defRPr b="0" i="0" sz="1200" u="none" cap="none" strike="noStrike">
                <a:solidFill>
                  <a:srgbClr val="888888"/>
                </a:solidFill>
                <a:latin typeface="Calibri"/>
                <a:ea typeface="Calibri"/>
                <a:cs typeface="Calibri"/>
                <a:sym typeface="Calibri"/>
              </a:defRPr>
            </a:lvl1pPr>
            <a:lvl2pPr indent="0" lvl="1" marL="457200" marR="0" rtl="0" algn="l">
              <a:spcBef>
                <a:spcPts val="0"/>
              </a:spcBef>
              <a:defRPr b="0" i="0" sz="1800" u="none" cap="none" strike="noStrike">
                <a:solidFill>
                  <a:schemeClr val="dk1"/>
                </a:solidFill>
                <a:latin typeface="Calibri"/>
                <a:ea typeface="Calibri"/>
                <a:cs typeface="Calibri"/>
                <a:sym typeface="Calibri"/>
              </a:defRPr>
            </a:lvl2pPr>
            <a:lvl3pPr indent="0" lvl="2" marL="914400" marR="0" rtl="0" algn="l">
              <a:spcBef>
                <a:spcPts val="0"/>
              </a:spcBef>
              <a:defRPr b="0" i="0" sz="1800" u="none" cap="none" strike="noStrike">
                <a:solidFill>
                  <a:schemeClr val="dk1"/>
                </a:solidFill>
                <a:latin typeface="Calibri"/>
                <a:ea typeface="Calibri"/>
                <a:cs typeface="Calibri"/>
                <a:sym typeface="Calibri"/>
              </a:defRPr>
            </a:lvl3pPr>
            <a:lvl4pPr indent="0" lvl="3" marL="1371600" marR="0" rtl="0" algn="l">
              <a:spcBef>
                <a:spcPts val="0"/>
              </a:spcBef>
              <a:defRPr b="0" i="0" sz="1800" u="none" cap="none" strike="noStrike">
                <a:solidFill>
                  <a:schemeClr val="dk1"/>
                </a:solidFill>
                <a:latin typeface="Calibri"/>
                <a:ea typeface="Calibri"/>
                <a:cs typeface="Calibri"/>
                <a:sym typeface="Calibri"/>
              </a:defRPr>
            </a:lvl4pPr>
            <a:lvl5pPr indent="0" lvl="4" marL="1828800" marR="0" rtl="0" algn="l">
              <a:spcBef>
                <a:spcPts val="0"/>
              </a:spcBef>
              <a:defRPr b="0" i="0" sz="1800" u="none" cap="none" strike="noStrike">
                <a:solidFill>
                  <a:schemeClr val="dk1"/>
                </a:solidFill>
                <a:latin typeface="Calibri"/>
                <a:ea typeface="Calibri"/>
                <a:cs typeface="Calibri"/>
                <a:sym typeface="Calibri"/>
              </a:defRPr>
            </a:lvl5pPr>
            <a:lvl6pPr indent="0" lvl="5" marL="2286000" marR="0" rtl="0" algn="l">
              <a:spcBef>
                <a:spcPts val="0"/>
              </a:spcBef>
              <a:defRPr b="0" i="0" sz="1800" u="none" cap="none" strike="noStrike">
                <a:solidFill>
                  <a:schemeClr val="dk1"/>
                </a:solidFill>
                <a:latin typeface="Calibri"/>
                <a:ea typeface="Calibri"/>
                <a:cs typeface="Calibri"/>
                <a:sym typeface="Calibri"/>
              </a:defRPr>
            </a:lvl6pPr>
            <a:lvl7pPr indent="0" lvl="6" marL="2743200" marR="0" rtl="0" algn="l">
              <a:spcBef>
                <a:spcPts val="0"/>
              </a:spcBef>
              <a:defRPr b="0" i="0" sz="1800" u="none" cap="none" strike="noStrike">
                <a:solidFill>
                  <a:schemeClr val="dk1"/>
                </a:solidFill>
                <a:latin typeface="Calibri"/>
                <a:ea typeface="Calibri"/>
                <a:cs typeface="Calibri"/>
                <a:sym typeface="Calibri"/>
              </a:defRPr>
            </a:lvl7pPr>
            <a:lvl8pPr indent="0" lvl="7" marL="3200400" marR="0" rtl="0" algn="l">
              <a:spcBef>
                <a:spcPts val="0"/>
              </a:spcBef>
              <a:defRPr b="0" i="0" sz="1800" u="none" cap="none" strike="noStrike">
                <a:solidFill>
                  <a:schemeClr val="dk1"/>
                </a:solidFill>
                <a:latin typeface="Calibri"/>
                <a:ea typeface="Calibri"/>
                <a:cs typeface="Calibri"/>
                <a:sym typeface="Calibri"/>
              </a:defRPr>
            </a:lvl8pPr>
            <a:lvl9pPr indent="0" lvl="8" marL="3657600" marR="0" rtl="0" algn="l">
              <a:spcBef>
                <a:spcPts val="0"/>
              </a:spcBef>
              <a:defRPr b="0" i="0" sz="1800" u="none" cap="none" strike="noStrike">
                <a:solidFill>
                  <a:schemeClr val="dk1"/>
                </a:solidFill>
                <a:latin typeface="Calibri"/>
                <a:ea typeface="Calibri"/>
                <a:cs typeface="Calibri"/>
                <a:sym typeface="Calibri"/>
              </a:defRPr>
            </a:lvl9pPr>
          </a:lstStyle>
          <a:p/>
        </p:txBody>
      </p:sp>
      <p:sp>
        <p:nvSpPr>
          <p:cNvPr id="50" name="Shape 50"/>
          <p:cNvSpPr txBox="1"/>
          <p:nvPr>
            <p:ph idx="11" type="ftr"/>
          </p:nvPr>
        </p:nvSpPr>
        <p:spPr>
          <a:xfrm>
            <a:off x="3124200" y="6356350"/>
            <a:ext cx="2895600" cy="365125"/>
          </a:xfrm>
          <a:prstGeom prst="rect">
            <a:avLst/>
          </a:prstGeom>
          <a:noFill/>
          <a:ln>
            <a:noFill/>
          </a:ln>
        </p:spPr>
        <p:txBody>
          <a:bodyPr anchorCtr="0" anchor="ctr" bIns="91425" lIns="91425" rIns="91425" tIns="91425"/>
          <a:lstStyle>
            <a:lvl1pPr indent="0" lvl="0" marL="0" marR="0" rtl="0" algn="ctr">
              <a:spcBef>
                <a:spcPts val="0"/>
              </a:spcBef>
              <a:defRPr b="0" i="0" sz="1200" u="none" cap="none" strike="noStrike">
                <a:solidFill>
                  <a:srgbClr val="888888"/>
                </a:solidFill>
                <a:latin typeface="Calibri"/>
                <a:ea typeface="Calibri"/>
                <a:cs typeface="Calibri"/>
                <a:sym typeface="Calibri"/>
              </a:defRPr>
            </a:lvl1pPr>
            <a:lvl2pPr indent="0" lvl="1" marL="457200" marR="0" rtl="0" algn="l">
              <a:spcBef>
                <a:spcPts val="0"/>
              </a:spcBef>
              <a:defRPr b="0" i="0" sz="1800" u="none" cap="none" strike="noStrike">
                <a:solidFill>
                  <a:schemeClr val="dk1"/>
                </a:solidFill>
                <a:latin typeface="Calibri"/>
                <a:ea typeface="Calibri"/>
                <a:cs typeface="Calibri"/>
                <a:sym typeface="Calibri"/>
              </a:defRPr>
            </a:lvl2pPr>
            <a:lvl3pPr indent="0" lvl="2" marL="914400" marR="0" rtl="0" algn="l">
              <a:spcBef>
                <a:spcPts val="0"/>
              </a:spcBef>
              <a:defRPr b="0" i="0" sz="1800" u="none" cap="none" strike="noStrike">
                <a:solidFill>
                  <a:schemeClr val="dk1"/>
                </a:solidFill>
                <a:latin typeface="Calibri"/>
                <a:ea typeface="Calibri"/>
                <a:cs typeface="Calibri"/>
                <a:sym typeface="Calibri"/>
              </a:defRPr>
            </a:lvl3pPr>
            <a:lvl4pPr indent="0" lvl="3" marL="1371600" marR="0" rtl="0" algn="l">
              <a:spcBef>
                <a:spcPts val="0"/>
              </a:spcBef>
              <a:defRPr b="0" i="0" sz="1800" u="none" cap="none" strike="noStrike">
                <a:solidFill>
                  <a:schemeClr val="dk1"/>
                </a:solidFill>
                <a:latin typeface="Calibri"/>
                <a:ea typeface="Calibri"/>
                <a:cs typeface="Calibri"/>
                <a:sym typeface="Calibri"/>
              </a:defRPr>
            </a:lvl4pPr>
            <a:lvl5pPr indent="0" lvl="4" marL="1828800" marR="0" rtl="0" algn="l">
              <a:spcBef>
                <a:spcPts val="0"/>
              </a:spcBef>
              <a:defRPr b="0" i="0" sz="1800" u="none" cap="none" strike="noStrike">
                <a:solidFill>
                  <a:schemeClr val="dk1"/>
                </a:solidFill>
                <a:latin typeface="Calibri"/>
                <a:ea typeface="Calibri"/>
                <a:cs typeface="Calibri"/>
                <a:sym typeface="Calibri"/>
              </a:defRPr>
            </a:lvl5pPr>
            <a:lvl6pPr indent="0" lvl="5" marL="2286000" marR="0" rtl="0" algn="l">
              <a:spcBef>
                <a:spcPts val="0"/>
              </a:spcBef>
              <a:defRPr b="0" i="0" sz="1800" u="none" cap="none" strike="noStrike">
                <a:solidFill>
                  <a:schemeClr val="dk1"/>
                </a:solidFill>
                <a:latin typeface="Calibri"/>
                <a:ea typeface="Calibri"/>
                <a:cs typeface="Calibri"/>
                <a:sym typeface="Calibri"/>
              </a:defRPr>
            </a:lvl6pPr>
            <a:lvl7pPr indent="0" lvl="6" marL="2743200" marR="0" rtl="0" algn="l">
              <a:spcBef>
                <a:spcPts val="0"/>
              </a:spcBef>
              <a:defRPr b="0" i="0" sz="1800" u="none" cap="none" strike="noStrike">
                <a:solidFill>
                  <a:schemeClr val="dk1"/>
                </a:solidFill>
                <a:latin typeface="Calibri"/>
                <a:ea typeface="Calibri"/>
                <a:cs typeface="Calibri"/>
                <a:sym typeface="Calibri"/>
              </a:defRPr>
            </a:lvl7pPr>
            <a:lvl8pPr indent="0" lvl="7" marL="3200400" marR="0" rtl="0" algn="l">
              <a:spcBef>
                <a:spcPts val="0"/>
              </a:spcBef>
              <a:defRPr b="0" i="0" sz="1800" u="none" cap="none" strike="noStrike">
                <a:solidFill>
                  <a:schemeClr val="dk1"/>
                </a:solidFill>
                <a:latin typeface="Calibri"/>
                <a:ea typeface="Calibri"/>
                <a:cs typeface="Calibri"/>
                <a:sym typeface="Calibri"/>
              </a:defRPr>
            </a:lvl8pPr>
            <a:lvl9pPr indent="0" lvl="8" marL="3657600" marR="0" rtl="0" algn="l">
              <a:spcBef>
                <a:spcPts val="0"/>
              </a:spcBef>
              <a:defRPr b="0" i="0" sz="1800" u="none" cap="none" strike="noStrike">
                <a:solidFill>
                  <a:schemeClr val="dk1"/>
                </a:solidFill>
                <a:latin typeface="Calibri"/>
                <a:ea typeface="Calibri"/>
                <a:cs typeface="Calibri"/>
                <a:sym typeface="Calibri"/>
              </a:defRPr>
            </a:lvl9pPr>
          </a:lstStyle>
          <a:p/>
        </p:txBody>
      </p:sp>
      <p:sp>
        <p:nvSpPr>
          <p:cNvPr id="51" name="Shape 51"/>
          <p:cNvSpPr txBox="1"/>
          <p:nvPr>
            <p:ph idx="12" type="sldNum"/>
          </p:nvPr>
        </p:nvSpPr>
        <p:spPr>
          <a:xfrm>
            <a:off x="6553200" y="6356350"/>
            <a:ext cx="2133599" cy="365125"/>
          </a:xfrm>
          <a:prstGeom prst="rect">
            <a:avLst/>
          </a:prstGeom>
          <a:noFill/>
          <a:ln>
            <a:noFill/>
          </a:ln>
        </p:spPr>
        <p:txBody>
          <a:bodyPr anchorCtr="0" anchor="ctr" bIns="45700" lIns="91425" rIns="91425" tIns="45700">
            <a:noAutofit/>
          </a:bodyPr>
          <a:lstStyle/>
          <a:p>
            <a:pPr indent="0" lvl="0" marL="0" marR="0" rtl="0" algn="r">
              <a:spcBef>
                <a:spcPts val="0"/>
              </a:spcBef>
              <a:buSzPct val="25000"/>
              <a:buNone/>
            </a:pPr>
            <a:r>
              <a:rPr b="0" i="0" lang="en-US" sz="1200" u="none" cap="none" strike="noStrike">
                <a:solidFill>
                  <a:srgbClr val="888888"/>
                </a:solidFill>
                <a:latin typeface="Calibri"/>
                <a:ea typeface="Calibri"/>
                <a:cs typeface="Calibri"/>
                <a:sym typeface="Calibri"/>
              </a:rPr>
              <a:t>openprof.eu</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itleOnly">
  <p:cSld name="Title Only">
    <p:spTree>
      <p:nvGrpSpPr>
        <p:cNvPr id="52" name="Shape 52"/>
        <p:cNvGrpSpPr/>
        <p:nvPr/>
      </p:nvGrpSpPr>
      <p:grpSpPr>
        <a:xfrm>
          <a:off x="0" y="0"/>
          <a:ext cx="0" cy="0"/>
          <a:chOff x="0" y="0"/>
          <a:chExt cx="0" cy="0"/>
        </a:xfrm>
      </p:grpSpPr>
      <p:sp>
        <p:nvSpPr>
          <p:cNvPr id="53" name="Shape 53"/>
          <p:cNvSpPr txBox="1"/>
          <p:nvPr>
            <p:ph type="title"/>
          </p:nvPr>
        </p:nvSpPr>
        <p:spPr>
          <a:xfrm>
            <a:off x="1141998" y="722862"/>
            <a:ext cx="6670558" cy="1143000"/>
          </a:xfrm>
          <a:prstGeom prst="rect">
            <a:avLst/>
          </a:prstGeom>
          <a:noFill/>
          <a:ln>
            <a:noFill/>
          </a:ln>
        </p:spPr>
        <p:txBody>
          <a:bodyPr anchorCtr="0" anchor="ctr" bIns="91425" lIns="91425" rIns="91425" tIns="91425"/>
          <a:lstStyle>
            <a:lvl1pPr lvl="0" rtl="0" algn="ctr">
              <a:spcBef>
                <a:spcPts val="0"/>
              </a:spcBef>
              <a:buClr>
                <a:schemeClr val="dk1"/>
              </a:buClr>
              <a:buNone/>
              <a:defRPr sz="4400">
                <a:solidFill>
                  <a:schemeClr val="dk1"/>
                </a:solidFill>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p:txBody>
      </p:sp>
      <p:sp>
        <p:nvSpPr>
          <p:cNvPr id="54" name="Shape 54"/>
          <p:cNvSpPr txBox="1"/>
          <p:nvPr>
            <p:ph idx="10" type="dt"/>
          </p:nvPr>
        </p:nvSpPr>
        <p:spPr>
          <a:xfrm>
            <a:off x="457200" y="6356350"/>
            <a:ext cx="2133599" cy="365125"/>
          </a:xfrm>
          <a:prstGeom prst="rect">
            <a:avLst/>
          </a:prstGeom>
          <a:noFill/>
          <a:ln>
            <a:noFill/>
          </a:ln>
        </p:spPr>
        <p:txBody>
          <a:bodyPr anchorCtr="0" anchor="ctr" bIns="91425" lIns="91425" rIns="91425" tIns="91425"/>
          <a:lstStyle>
            <a:lvl1pPr indent="0" lvl="0" marL="0" marR="0" rtl="0" algn="l">
              <a:spcBef>
                <a:spcPts val="0"/>
              </a:spcBef>
              <a:defRPr b="0" i="0" sz="1200" u="none" cap="none" strike="noStrike">
                <a:solidFill>
                  <a:srgbClr val="888888"/>
                </a:solidFill>
                <a:latin typeface="Calibri"/>
                <a:ea typeface="Calibri"/>
                <a:cs typeface="Calibri"/>
                <a:sym typeface="Calibri"/>
              </a:defRPr>
            </a:lvl1pPr>
            <a:lvl2pPr indent="0" lvl="1" marL="457200" marR="0" rtl="0" algn="l">
              <a:spcBef>
                <a:spcPts val="0"/>
              </a:spcBef>
              <a:defRPr b="0" i="0" sz="1800" u="none" cap="none" strike="noStrike">
                <a:solidFill>
                  <a:schemeClr val="dk1"/>
                </a:solidFill>
                <a:latin typeface="Calibri"/>
                <a:ea typeface="Calibri"/>
                <a:cs typeface="Calibri"/>
                <a:sym typeface="Calibri"/>
              </a:defRPr>
            </a:lvl2pPr>
            <a:lvl3pPr indent="0" lvl="2" marL="914400" marR="0" rtl="0" algn="l">
              <a:spcBef>
                <a:spcPts val="0"/>
              </a:spcBef>
              <a:defRPr b="0" i="0" sz="1800" u="none" cap="none" strike="noStrike">
                <a:solidFill>
                  <a:schemeClr val="dk1"/>
                </a:solidFill>
                <a:latin typeface="Calibri"/>
                <a:ea typeface="Calibri"/>
                <a:cs typeface="Calibri"/>
                <a:sym typeface="Calibri"/>
              </a:defRPr>
            </a:lvl3pPr>
            <a:lvl4pPr indent="0" lvl="3" marL="1371600" marR="0" rtl="0" algn="l">
              <a:spcBef>
                <a:spcPts val="0"/>
              </a:spcBef>
              <a:defRPr b="0" i="0" sz="1800" u="none" cap="none" strike="noStrike">
                <a:solidFill>
                  <a:schemeClr val="dk1"/>
                </a:solidFill>
                <a:latin typeface="Calibri"/>
                <a:ea typeface="Calibri"/>
                <a:cs typeface="Calibri"/>
                <a:sym typeface="Calibri"/>
              </a:defRPr>
            </a:lvl4pPr>
            <a:lvl5pPr indent="0" lvl="4" marL="1828800" marR="0" rtl="0" algn="l">
              <a:spcBef>
                <a:spcPts val="0"/>
              </a:spcBef>
              <a:defRPr b="0" i="0" sz="1800" u="none" cap="none" strike="noStrike">
                <a:solidFill>
                  <a:schemeClr val="dk1"/>
                </a:solidFill>
                <a:latin typeface="Calibri"/>
                <a:ea typeface="Calibri"/>
                <a:cs typeface="Calibri"/>
                <a:sym typeface="Calibri"/>
              </a:defRPr>
            </a:lvl5pPr>
            <a:lvl6pPr indent="0" lvl="5" marL="2286000" marR="0" rtl="0" algn="l">
              <a:spcBef>
                <a:spcPts val="0"/>
              </a:spcBef>
              <a:defRPr b="0" i="0" sz="1800" u="none" cap="none" strike="noStrike">
                <a:solidFill>
                  <a:schemeClr val="dk1"/>
                </a:solidFill>
                <a:latin typeface="Calibri"/>
                <a:ea typeface="Calibri"/>
                <a:cs typeface="Calibri"/>
                <a:sym typeface="Calibri"/>
              </a:defRPr>
            </a:lvl6pPr>
            <a:lvl7pPr indent="0" lvl="6" marL="2743200" marR="0" rtl="0" algn="l">
              <a:spcBef>
                <a:spcPts val="0"/>
              </a:spcBef>
              <a:defRPr b="0" i="0" sz="1800" u="none" cap="none" strike="noStrike">
                <a:solidFill>
                  <a:schemeClr val="dk1"/>
                </a:solidFill>
                <a:latin typeface="Calibri"/>
                <a:ea typeface="Calibri"/>
                <a:cs typeface="Calibri"/>
                <a:sym typeface="Calibri"/>
              </a:defRPr>
            </a:lvl7pPr>
            <a:lvl8pPr indent="0" lvl="7" marL="3200400" marR="0" rtl="0" algn="l">
              <a:spcBef>
                <a:spcPts val="0"/>
              </a:spcBef>
              <a:defRPr b="0" i="0" sz="1800" u="none" cap="none" strike="noStrike">
                <a:solidFill>
                  <a:schemeClr val="dk1"/>
                </a:solidFill>
                <a:latin typeface="Calibri"/>
                <a:ea typeface="Calibri"/>
                <a:cs typeface="Calibri"/>
                <a:sym typeface="Calibri"/>
              </a:defRPr>
            </a:lvl8pPr>
            <a:lvl9pPr indent="0" lvl="8" marL="3657600" marR="0" rtl="0" algn="l">
              <a:spcBef>
                <a:spcPts val="0"/>
              </a:spcBef>
              <a:defRPr b="0" i="0" sz="1800" u="none" cap="none" strike="noStrike">
                <a:solidFill>
                  <a:schemeClr val="dk1"/>
                </a:solidFill>
                <a:latin typeface="Calibri"/>
                <a:ea typeface="Calibri"/>
                <a:cs typeface="Calibri"/>
                <a:sym typeface="Calibri"/>
              </a:defRPr>
            </a:lvl9pPr>
          </a:lstStyle>
          <a:p/>
        </p:txBody>
      </p:sp>
      <p:sp>
        <p:nvSpPr>
          <p:cNvPr id="55" name="Shape 55"/>
          <p:cNvSpPr txBox="1"/>
          <p:nvPr>
            <p:ph idx="11" type="ftr"/>
          </p:nvPr>
        </p:nvSpPr>
        <p:spPr>
          <a:xfrm>
            <a:off x="3124200" y="6356350"/>
            <a:ext cx="2895600" cy="365125"/>
          </a:xfrm>
          <a:prstGeom prst="rect">
            <a:avLst/>
          </a:prstGeom>
          <a:noFill/>
          <a:ln>
            <a:noFill/>
          </a:ln>
        </p:spPr>
        <p:txBody>
          <a:bodyPr anchorCtr="0" anchor="ctr" bIns="91425" lIns="91425" rIns="91425" tIns="91425"/>
          <a:lstStyle>
            <a:lvl1pPr indent="0" lvl="0" marL="0" marR="0" rtl="0" algn="ctr">
              <a:spcBef>
                <a:spcPts val="0"/>
              </a:spcBef>
              <a:defRPr b="0" i="0" sz="1200" u="none" cap="none" strike="noStrike">
                <a:solidFill>
                  <a:srgbClr val="888888"/>
                </a:solidFill>
                <a:latin typeface="Calibri"/>
                <a:ea typeface="Calibri"/>
                <a:cs typeface="Calibri"/>
                <a:sym typeface="Calibri"/>
              </a:defRPr>
            </a:lvl1pPr>
            <a:lvl2pPr indent="0" lvl="1" marL="457200" marR="0" rtl="0" algn="l">
              <a:spcBef>
                <a:spcPts val="0"/>
              </a:spcBef>
              <a:defRPr b="0" i="0" sz="1800" u="none" cap="none" strike="noStrike">
                <a:solidFill>
                  <a:schemeClr val="dk1"/>
                </a:solidFill>
                <a:latin typeface="Calibri"/>
                <a:ea typeface="Calibri"/>
                <a:cs typeface="Calibri"/>
                <a:sym typeface="Calibri"/>
              </a:defRPr>
            </a:lvl2pPr>
            <a:lvl3pPr indent="0" lvl="2" marL="914400" marR="0" rtl="0" algn="l">
              <a:spcBef>
                <a:spcPts val="0"/>
              </a:spcBef>
              <a:defRPr b="0" i="0" sz="1800" u="none" cap="none" strike="noStrike">
                <a:solidFill>
                  <a:schemeClr val="dk1"/>
                </a:solidFill>
                <a:latin typeface="Calibri"/>
                <a:ea typeface="Calibri"/>
                <a:cs typeface="Calibri"/>
                <a:sym typeface="Calibri"/>
              </a:defRPr>
            </a:lvl3pPr>
            <a:lvl4pPr indent="0" lvl="3" marL="1371600" marR="0" rtl="0" algn="l">
              <a:spcBef>
                <a:spcPts val="0"/>
              </a:spcBef>
              <a:defRPr b="0" i="0" sz="1800" u="none" cap="none" strike="noStrike">
                <a:solidFill>
                  <a:schemeClr val="dk1"/>
                </a:solidFill>
                <a:latin typeface="Calibri"/>
                <a:ea typeface="Calibri"/>
                <a:cs typeface="Calibri"/>
                <a:sym typeface="Calibri"/>
              </a:defRPr>
            </a:lvl4pPr>
            <a:lvl5pPr indent="0" lvl="4" marL="1828800" marR="0" rtl="0" algn="l">
              <a:spcBef>
                <a:spcPts val="0"/>
              </a:spcBef>
              <a:defRPr b="0" i="0" sz="1800" u="none" cap="none" strike="noStrike">
                <a:solidFill>
                  <a:schemeClr val="dk1"/>
                </a:solidFill>
                <a:latin typeface="Calibri"/>
                <a:ea typeface="Calibri"/>
                <a:cs typeface="Calibri"/>
                <a:sym typeface="Calibri"/>
              </a:defRPr>
            </a:lvl5pPr>
            <a:lvl6pPr indent="0" lvl="5" marL="2286000" marR="0" rtl="0" algn="l">
              <a:spcBef>
                <a:spcPts val="0"/>
              </a:spcBef>
              <a:defRPr b="0" i="0" sz="1800" u="none" cap="none" strike="noStrike">
                <a:solidFill>
                  <a:schemeClr val="dk1"/>
                </a:solidFill>
                <a:latin typeface="Calibri"/>
                <a:ea typeface="Calibri"/>
                <a:cs typeface="Calibri"/>
                <a:sym typeface="Calibri"/>
              </a:defRPr>
            </a:lvl6pPr>
            <a:lvl7pPr indent="0" lvl="6" marL="2743200" marR="0" rtl="0" algn="l">
              <a:spcBef>
                <a:spcPts val="0"/>
              </a:spcBef>
              <a:defRPr b="0" i="0" sz="1800" u="none" cap="none" strike="noStrike">
                <a:solidFill>
                  <a:schemeClr val="dk1"/>
                </a:solidFill>
                <a:latin typeface="Calibri"/>
                <a:ea typeface="Calibri"/>
                <a:cs typeface="Calibri"/>
                <a:sym typeface="Calibri"/>
              </a:defRPr>
            </a:lvl7pPr>
            <a:lvl8pPr indent="0" lvl="7" marL="3200400" marR="0" rtl="0" algn="l">
              <a:spcBef>
                <a:spcPts val="0"/>
              </a:spcBef>
              <a:defRPr b="0" i="0" sz="1800" u="none" cap="none" strike="noStrike">
                <a:solidFill>
                  <a:schemeClr val="dk1"/>
                </a:solidFill>
                <a:latin typeface="Calibri"/>
                <a:ea typeface="Calibri"/>
                <a:cs typeface="Calibri"/>
                <a:sym typeface="Calibri"/>
              </a:defRPr>
            </a:lvl8pPr>
            <a:lvl9pPr indent="0" lvl="8" marL="3657600" marR="0" rtl="0" algn="l">
              <a:spcBef>
                <a:spcPts val="0"/>
              </a:spcBef>
              <a:defRPr b="0" i="0" sz="1800" u="none" cap="none" strike="noStrike">
                <a:solidFill>
                  <a:schemeClr val="dk1"/>
                </a:solidFill>
                <a:latin typeface="Calibri"/>
                <a:ea typeface="Calibri"/>
                <a:cs typeface="Calibri"/>
                <a:sym typeface="Calibri"/>
              </a:defRPr>
            </a:lvl9pPr>
          </a:lstStyle>
          <a:p/>
        </p:txBody>
      </p:sp>
      <p:sp>
        <p:nvSpPr>
          <p:cNvPr id="56" name="Shape 56"/>
          <p:cNvSpPr txBox="1"/>
          <p:nvPr>
            <p:ph idx="12" type="sldNum"/>
          </p:nvPr>
        </p:nvSpPr>
        <p:spPr>
          <a:xfrm>
            <a:off x="6553200" y="6356350"/>
            <a:ext cx="2133599" cy="365125"/>
          </a:xfrm>
          <a:prstGeom prst="rect">
            <a:avLst/>
          </a:prstGeom>
          <a:noFill/>
          <a:ln>
            <a:noFill/>
          </a:ln>
        </p:spPr>
        <p:txBody>
          <a:bodyPr anchorCtr="0" anchor="ctr" bIns="45700" lIns="91425" rIns="91425" tIns="45700">
            <a:noAutofit/>
          </a:bodyPr>
          <a:lstStyle/>
          <a:p>
            <a:pPr indent="0" lvl="0" marL="0" marR="0" rtl="0" algn="r">
              <a:spcBef>
                <a:spcPts val="0"/>
              </a:spcBef>
              <a:buSzPct val="25000"/>
              <a:buNone/>
            </a:pPr>
            <a:r>
              <a:rPr b="0" i="0" lang="en-US" sz="1200" u="none" cap="none" strike="noStrike">
                <a:solidFill>
                  <a:srgbClr val="888888"/>
                </a:solidFill>
                <a:latin typeface="Calibri"/>
                <a:ea typeface="Calibri"/>
                <a:cs typeface="Calibri"/>
                <a:sym typeface="Calibri"/>
              </a:rPr>
              <a:t>openprof.eu</a:t>
            </a: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blank">
  <p:cSld name="Blank">
    <p:spTree>
      <p:nvGrpSpPr>
        <p:cNvPr id="57" name="Shape 57"/>
        <p:cNvGrpSpPr/>
        <p:nvPr/>
      </p:nvGrpSpPr>
      <p:grpSpPr>
        <a:xfrm>
          <a:off x="0" y="0"/>
          <a:ext cx="0" cy="0"/>
          <a:chOff x="0" y="0"/>
          <a:chExt cx="0" cy="0"/>
        </a:xfrm>
      </p:grpSpPr>
      <p:sp>
        <p:nvSpPr>
          <p:cNvPr id="58" name="Shape 58"/>
          <p:cNvSpPr txBox="1"/>
          <p:nvPr>
            <p:ph idx="10" type="dt"/>
          </p:nvPr>
        </p:nvSpPr>
        <p:spPr>
          <a:xfrm>
            <a:off x="457200" y="6356350"/>
            <a:ext cx="2133599" cy="365125"/>
          </a:xfrm>
          <a:prstGeom prst="rect">
            <a:avLst/>
          </a:prstGeom>
          <a:noFill/>
          <a:ln>
            <a:noFill/>
          </a:ln>
        </p:spPr>
        <p:txBody>
          <a:bodyPr anchorCtr="0" anchor="ctr" bIns="91425" lIns="91425" rIns="91425" tIns="91425"/>
          <a:lstStyle>
            <a:lvl1pPr indent="0" lvl="0" marL="0" marR="0" rtl="0" algn="l">
              <a:spcBef>
                <a:spcPts val="0"/>
              </a:spcBef>
              <a:defRPr b="0" i="0" sz="1200" u="none" cap="none" strike="noStrike">
                <a:solidFill>
                  <a:srgbClr val="888888"/>
                </a:solidFill>
                <a:latin typeface="Calibri"/>
                <a:ea typeface="Calibri"/>
                <a:cs typeface="Calibri"/>
                <a:sym typeface="Calibri"/>
              </a:defRPr>
            </a:lvl1pPr>
            <a:lvl2pPr indent="0" lvl="1" marL="457200" marR="0" rtl="0" algn="l">
              <a:spcBef>
                <a:spcPts val="0"/>
              </a:spcBef>
              <a:defRPr b="0" i="0" sz="1800" u="none" cap="none" strike="noStrike">
                <a:solidFill>
                  <a:schemeClr val="dk1"/>
                </a:solidFill>
                <a:latin typeface="Calibri"/>
                <a:ea typeface="Calibri"/>
                <a:cs typeface="Calibri"/>
                <a:sym typeface="Calibri"/>
              </a:defRPr>
            </a:lvl2pPr>
            <a:lvl3pPr indent="0" lvl="2" marL="914400" marR="0" rtl="0" algn="l">
              <a:spcBef>
                <a:spcPts val="0"/>
              </a:spcBef>
              <a:defRPr b="0" i="0" sz="1800" u="none" cap="none" strike="noStrike">
                <a:solidFill>
                  <a:schemeClr val="dk1"/>
                </a:solidFill>
                <a:latin typeface="Calibri"/>
                <a:ea typeface="Calibri"/>
                <a:cs typeface="Calibri"/>
                <a:sym typeface="Calibri"/>
              </a:defRPr>
            </a:lvl3pPr>
            <a:lvl4pPr indent="0" lvl="3" marL="1371600" marR="0" rtl="0" algn="l">
              <a:spcBef>
                <a:spcPts val="0"/>
              </a:spcBef>
              <a:defRPr b="0" i="0" sz="1800" u="none" cap="none" strike="noStrike">
                <a:solidFill>
                  <a:schemeClr val="dk1"/>
                </a:solidFill>
                <a:latin typeface="Calibri"/>
                <a:ea typeface="Calibri"/>
                <a:cs typeface="Calibri"/>
                <a:sym typeface="Calibri"/>
              </a:defRPr>
            </a:lvl4pPr>
            <a:lvl5pPr indent="0" lvl="4" marL="1828800" marR="0" rtl="0" algn="l">
              <a:spcBef>
                <a:spcPts val="0"/>
              </a:spcBef>
              <a:defRPr b="0" i="0" sz="1800" u="none" cap="none" strike="noStrike">
                <a:solidFill>
                  <a:schemeClr val="dk1"/>
                </a:solidFill>
                <a:latin typeface="Calibri"/>
                <a:ea typeface="Calibri"/>
                <a:cs typeface="Calibri"/>
                <a:sym typeface="Calibri"/>
              </a:defRPr>
            </a:lvl5pPr>
            <a:lvl6pPr indent="0" lvl="5" marL="2286000" marR="0" rtl="0" algn="l">
              <a:spcBef>
                <a:spcPts val="0"/>
              </a:spcBef>
              <a:defRPr b="0" i="0" sz="1800" u="none" cap="none" strike="noStrike">
                <a:solidFill>
                  <a:schemeClr val="dk1"/>
                </a:solidFill>
                <a:latin typeface="Calibri"/>
                <a:ea typeface="Calibri"/>
                <a:cs typeface="Calibri"/>
                <a:sym typeface="Calibri"/>
              </a:defRPr>
            </a:lvl6pPr>
            <a:lvl7pPr indent="0" lvl="6" marL="2743200" marR="0" rtl="0" algn="l">
              <a:spcBef>
                <a:spcPts val="0"/>
              </a:spcBef>
              <a:defRPr b="0" i="0" sz="1800" u="none" cap="none" strike="noStrike">
                <a:solidFill>
                  <a:schemeClr val="dk1"/>
                </a:solidFill>
                <a:latin typeface="Calibri"/>
                <a:ea typeface="Calibri"/>
                <a:cs typeface="Calibri"/>
                <a:sym typeface="Calibri"/>
              </a:defRPr>
            </a:lvl7pPr>
            <a:lvl8pPr indent="0" lvl="7" marL="3200400" marR="0" rtl="0" algn="l">
              <a:spcBef>
                <a:spcPts val="0"/>
              </a:spcBef>
              <a:defRPr b="0" i="0" sz="1800" u="none" cap="none" strike="noStrike">
                <a:solidFill>
                  <a:schemeClr val="dk1"/>
                </a:solidFill>
                <a:latin typeface="Calibri"/>
                <a:ea typeface="Calibri"/>
                <a:cs typeface="Calibri"/>
                <a:sym typeface="Calibri"/>
              </a:defRPr>
            </a:lvl8pPr>
            <a:lvl9pPr indent="0" lvl="8" marL="3657600" marR="0" rtl="0" algn="l">
              <a:spcBef>
                <a:spcPts val="0"/>
              </a:spcBef>
              <a:defRPr b="0" i="0" sz="1800" u="none" cap="none" strike="noStrike">
                <a:solidFill>
                  <a:schemeClr val="dk1"/>
                </a:solidFill>
                <a:latin typeface="Calibri"/>
                <a:ea typeface="Calibri"/>
                <a:cs typeface="Calibri"/>
                <a:sym typeface="Calibri"/>
              </a:defRPr>
            </a:lvl9pPr>
          </a:lstStyle>
          <a:p/>
        </p:txBody>
      </p:sp>
      <p:sp>
        <p:nvSpPr>
          <p:cNvPr id="59" name="Shape 59"/>
          <p:cNvSpPr txBox="1"/>
          <p:nvPr>
            <p:ph idx="11" type="ftr"/>
          </p:nvPr>
        </p:nvSpPr>
        <p:spPr>
          <a:xfrm>
            <a:off x="3124200" y="6356350"/>
            <a:ext cx="2895600" cy="365125"/>
          </a:xfrm>
          <a:prstGeom prst="rect">
            <a:avLst/>
          </a:prstGeom>
          <a:noFill/>
          <a:ln>
            <a:noFill/>
          </a:ln>
        </p:spPr>
        <p:txBody>
          <a:bodyPr anchorCtr="0" anchor="ctr" bIns="91425" lIns="91425" rIns="91425" tIns="91425"/>
          <a:lstStyle>
            <a:lvl1pPr indent="0" lvl="0" marL="0" marR="0" rtl="0" algn="ctr">
              <a:spcBef>
                <a:spcPts val="0"/>
              </a:spcBef>
              <a:defRPr b="0" i="0" sz="1200" u="none" cap="none" strike="noStrike">
                <a:solidFill>
                  <a:srgbClr val="888888"/>
                </a:solidFill>
                <a:latin typeface="Calibri"/>
                <a:ea typeface="Calibri"/>
                <a:cs typeface="Calibri"/>
                <a:sym typeface="Calibri"/>
              </a:defRPr>
            </a:lvl1pPr>
            <a:lvl2pPr indent="0" lvl="1" marL="457200" marR="0" rtl="0" algn="l">
              <a:spcBef>
                <a:spcPts val="0"/>
              </a:spcBef>
              <a:defRPr b="0" i="0" sz="1800" u="none" cap="none" strike="noStrike">
                <a:solidFill>
                  <a:schemeClr val="dk1"/>
                </a:solidFill>
                <a:latin typeface="Calibri"/>
                <a:ea typeface="Calibri"/>
                <a:cs typeface="Calibri"/>
                <a:sym typeface="Calibri"/>
              </a:defRPr>
            </a:lvl2pPr>
            <a:lvl3pPr indent="0" lvl="2" marL="914400" marR="0" rtl="0" algn="l">
              <a:spcBef>
                <a:spcPts val="0"/>
              </a:spcBef>
              <a:defRPr b="0" i="0" sz="1800" u="none" cap="none" strike="noStrike">
                <a:solidFill>
                  <a:schemeClr val="dk1"/>
                </a:solidFill>
                <a:latin typeface="Calibri"/>
                <a:ea typeface="Calibri"/>
                <a:cs typeface="Calibri"/>
                <a:sym typeface="Calibri"/>
              </a:defRPr>
            </a:lvl3pPr>
            <a:lvl4pPr indent="0" lvl="3" marL="1371600" marR="0" rtl="0" algn="l">
              <a:spcBef>
                <a:spcPts val="0"/>
              </a:spcBef>
              <a:defRPr b="0" i="0" sz="1800" u="none" cap="none" strike="noStrike">
                <a:solidFill>
                  <a:schemeClr val="dk1"/>
                </a:solidFill>
                <a:latin typeface="Calibri"/>
                <a:ea typeface="Calibri"/>
                <a:cs typeface="Calibri"/>
                <a:sym typeface="Calibri"/>
              </a:defRPr>
            </a:lvl4pPr>
            <a:lvl5pPr indent="0" lvl="4" marL="1828800" marR="0" rtl="0" algn="l">
              <a:spcBef>
                <a:spcPts val="0"/>
              </a:spcBef>
              <a:defRPr b="0" i="0" sz="1800" u="none" cap="none" strike="noStrike">
                <a:solidFill>
                  <a:schemeClr val="dk1"/>
                </a:solidFill>
                <a:latin typeface="Calibri"/>
                <a:ea typeface="Calibri"/>
                <a:cs typeface="Calibri"/>
                <a:sym typeface="Calibri"/>
              </a:defRPr>
            </a:lvl5pPr>
            <a:lvl6pPr indent="0" lvl="5" marL="2286000" marR="0" rtl="0" algn="l">
              <a:spcBef>
                <a:spcPts val="0"/>
              </a:spcBef>
              <a:defRPr b="0" i="0" sz="1800" u="none" cap="none" strike="noStrike">
                <a:solidFill>
                  <a:schemeClr val="dk1"/>
                </a:solidFill>
                <a:latin typeface="Calibri"/>
                <a:ea typeface="Calibri"/>
                <a:cs typeface="Calibri"/>
                <a:sym typeface="Calibri"/>
              </a:defRPr>
            </a:lvl6pPr>
            <a:lvl7pPr indent="0" lvl="6" marL="2743200" marR="0" rtl="0" algn="l">
              <a:spcBef>
                <a:spcPts val="0"/>
              </a:spcBef>
              <a:defRPr b="0" i="0" sz="1800" u="none" cap="none" strike="noStrike">
                <a:solidFill>
                  <a:schemeClr val="dk1"/>
                </a:solidFill>
                <a:latin typeface="Calibri"/>
                <a:ea typeface="Calibri"/>
                <a:cs typeface="Calibri"/>
                <a:sym typeface="Calibri"/>
              </a:defRPr>
            </a:lvl7pPr>
            <a:lvl8pPr indent="0" lvl="7" marL="3200400" marR="0" rtl="0" algn="l">
              <a:spcBef>
                <a:spcPts val="0"/>
              </a:spcBef>
              <a:defRPr b="0" i="0" sz="1800" u="none" cap="none" strike="noStrike">
                <a:solidFill>
                  <a:schemeClr val="dk1"/>
                </a:solidFill>
                <a:latin typeface="Calibri"/>
                <a:ea typeface="Calibri"/>
                <a:cs typeface="Calibri"/>
                <a:sym typeface="Calibri"/>
              </a:defRPr>
            </a:lvl8pPr>
            <a:lvl9pPr indent="0" lvl="8" marL="3657600" marR="0" rtl="0" algn="l">
              <a:spcBef>
                <a:spcPts val="0"/>
              </a:spcBef>
              <a:defRPr b="0" i="0" sz="1800" u="none" cap="none" strike="noStrike">
                <a:solidFill>
                  <a:schemeClr val="dk1"/>
                </a:solidFill>
                <a:latin typeface="Calibri"/>
                <a:ea typeface="Calibri"/>
                <a:cs typeface="Calibri"/>
                <a:sym typeface="Calibri"/>
              </a:defRPr>
            </a:lvl9pPr>
          </a:lstStyle>
          <a:p/>
        </p:txBody>
      </p:sp>
      <p:sp>
        <p:nvSpPr>
          <p:cNvPr id="60" name="Shape 60"/>
          <p:cNvSpPr txBox="1"/>
          <p:nvPr>
            <p:ph idx="12" type="sldNum"/>
          </p:nvPr>
        </p:nvSpPr>
        <p:spPr>
          <a:xfrm>
            <a:off x="6553200" y="6356350"/>
            <a:ext cx="2133599" cy="365125"/>
          </a:xfrm>
          <a:prstGeom prst="rect">
            <a:avLst/>
          </a:prstGeom>
          <a:noFill/>
          <a:ln>
            <a:noFill/>
          </a:ln>
        </p:spPr>
        <p:txBody>
          <a:bodyPr anchorCtr="0" anchor="ctr" bIns="45700" lIns="91425" rIns="91425" tIns="45700">
            <a:noAutofit/>
          </a:bodyPr>
          <a:lstStyle/>
          <a:p>
            <a:pPr indent="0" lvl="0" marL="0" marR="0" rtl="0" algn="r">
              <a:lnSpc>
                <a:spcPct val="100000"/>
              </a:lnSpc>
              <a:spcBef>
                <a:spcPts val="0"/>
              </a:spcBef>
              <a:spcAft>
                <a:spcPts val="0"/>
              </a:spcAft>
              <a:buClr>
                <a:srgbClr val="888888"/>
              </a:buClr>
              <a:buSzPct val="25000"/>
              <a:buFont typeface="Calibri"/>
              <a:buNone/>
            </a:pPr>
            <a:r>
              <a:rPr b="0" i="0" lang="en-US" sz="1200" u="none" cap="none" strike="noStrike">
                <a:solidFill>
                  <a:srgbClr val="888888"/>
                </a:solidFill>
                <a:latin typeface="Calibri"/>
                <a:ea typeface="Calibri"/>
                <a:cs typeface="Calibri"/>
                <a:sym typeface="Calibri"/>
              </a:rPr>
              <a:t>openprof.eu</a:t>
            </a: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objTx">
  <p:cSld name="Content with Caption">
    <p:spTree>
      <p:nvGrpSpPr>
        <p:cNvPr id="61" name="Shape 61"/>
        <p:cNvGrpSpPr/>
        <p:nvPr/>
      </p:nvGrpSpPr>
      <p:grpSpPr>
        <a:xfrm>
          <a:off x="0" y="0"/>
          <a:ext cx="0" cy="0"/>
          <a:chOff x="0" y="0"/>
          <a:chExt cx="0" cy="0"/>
        </a:xfrm>
      </p:grpSpPr>
      <p:sp>
        <p:nvSpPr>
          <p:cNvPr id="62" name="Shape 62"/>
          <p:cNvSpPr txBox="1"/>
          <p:nvPr>
            <p:ph type="title"/>
          </p:nvPr>
        </p:nvSpPr>
        <p:spPr>
          <a:xfrm>
            <a:off x="457200" y="273050"/>
            <a:ext cx="3008313" cy="1162049"/>
          </a:xfrm>
          <a:prstGeom prst="rect">
            <a:avLst/>
          </a:prstGeom>
          <a:noFill/>
          <a:ln>
            <a:noFill/>
          </a:ln>
        </p:spPr>
        <p:txBody>
          <a:bodyPr anchorCtr="0" anchor="b" bIns="91425" lIns="91425" rIns="91425" tIns="91425"/>
          <a:lstStyle>
            <a:lvl1pPr lvl="0" rtl="0" algn="l">
              <a:spcBef>
                <a:spcPts val="0"/>
              </a:spcBef>
              <a:defRPr b="1" sz="2000"/>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p:txBody>
      </p:sp>
      <p:sp>
        <p:nvSpPr>
          <p:cNvPr id="63" name="Shape 63"/>
          <p:cNvSpPr txBox="1"/>
          <p:nvPr>
            <p:ph idx="1" type="body"/>
          </p:nvPr>
        </p:nvSpPr>
        <p:spPr>
          <a:xfrm>
            <a:off x="3575050" y="273050"/>
            <a:ext cx="5111750" cy="5853112"/>
          </a:xfrm>
          <a:prstGeom prst="rect">
            <a:avLst/>
          </a:prstGeom>
          <a:noFill/>
          <a:ln>
            <a:noFill/>
          </a:ln>
        </p:spPr>
        <p:txBody>
          <a:bodyPr anchorCtr="0" anchor="t" bIns="91425" lIns="91425" rIns="91425" tIns="91425"/>
          <a:lstStyle>
            <a:lvl1pPr lvl="0" rtl="0">
              <a:spcBef>
                <a:spcPts val="0"/>
              </a:spcBef>
              <a:defRPr sz="3200"/>
            </a:lvl1pPr>
            <a:lvl2pPr lvl="1" rtl="0">
              <a:spcBef>
                <a:spcPts val="0"/>
              </a:spcBef>
              <a:defRPr sz="2800"/>
            </a:lvl2pPr>
            <a:lvl3pPr lvl="2" rtl="0">
              <a:spcBef>
                <a:spcPts val="0"/>
              </a:spcBef>
              <a:defRPr sz="2400"/>
            </a:lvl3pPr>
            <a:lvl4pPr lvl="3" rtl="0">
              <a:spcBef>
                <a:spcPts val="0"/>
              </a:spcBef>
              <a:defRPr sz="2000"/>
            </a:lvl4pPr>
            <a:lvl5pPr lvl="4" rtl="0">
              <a:spcBef>
                <a:spcPts val="0"/>
              </a:spcBef>
              <a:defRPr sz="2000"/>
            </a:lvl5pPr>
            <a:lvl6pPr lvl="5" rtl="0">
              <a:spcBef>
                <a:spcPts val="0"/>
              </a:spcBef>
              <a:defRPr sz="2000"/>
            </a:lvl6pPr>
            <a:lvl7pPr lvl="6" rtl="0">
              <a:spcBef>
                <a:spcPts val="0"/>
              </a:spcBef>
              <a:defRPr sz="2000"/>
            </a:lvl7pPr>
            <a:lvl8pPr lvl="7" rtl="0">
              <a:spcBef>
                <a:spcPts val="0"/>
              </a:spcBef>
              <a:defRPr sz="2000"/>
            </a:lvl8pPr>
            <a:lvl9pPr lvl="8" rtl="0">
              <a:spcBef>
                <a:spcPts val="0"/>
              </a:spcBef>
              <a:defRPr sz="2000"/>
            </a:lvl9pPr>
          </a:lstStyle>
          <a:p/>
        </p:txBody>
      </p:sp>
      <p:sp>
        <p:nvSpPr>
          <p:cNvPr id="64" name="Shape 64"/>
          <p:cNvSpPr txBox="1"/>
          <p:nvPr>
            <p:ph idx="2" type="body"/>
          </p:nvPr>
        </p:nvSpPr>
        <p:spPr>
          <a:xfrm>
            <a:off x="457200" y="1435100"/>
            <a:ext cx="3008313" cy="4691063"/>
          </a:xfrm>
          <a:prstGeom prst="rect">
            <a:avLst/>
          </a:prstGeom>
          <a:noFill/>
          <a:ln>
            <a:noFill/>
          </a:ln>
        </p:spPr>
        <p:txBody>
          <a:bodyPr anchorCtr="0" anchor="t" bIns="91425" lIns="91425" rIns="91425" tIns="91425"/>
          <a:lstStyle>
            <a:lvl1pPr indent="0" lvl="0" marL="0" rtl="0">
              <a:spcBef>
                <a:spcPts val="0"/>
              </a:spcBef>
              <a:buNone/>
              <a:defRPr sz="1400"/>
            </a:lvl1pPr>
            <a:lvl2pPr indent="0" lvl="1" marL="457200" rtl="0">
              <a:spcBef>
                <a:spcPts val="0"/>
              </a:spcBef>
              <a:buNone/>
              <a:defRPr sz="1200"/>
            </a:lvl2pPr>
            <a:lvl3pPr indent="0" lvl="2" marL="914400" rtl="0">
              <a:spcBef>
                <a:spcPts val="0"/>
              </a:spcBef>
              <a:buNone/>
              <a:defRPr sz="1000"/>
            </a:lvl3pPr>
            <a:lvl4pPr indent="0" lvl="3" marL="1371600" rtl="0">
              <a:spcBef>
                <a:spcPts val="0"/>
              </a:spcBef>
              <a:buNone/>
              <a:defRPr sz="900"/>
            </a:lvl4pPr>
            <a:lvl5pPr indent="0" lvl="4" marL="1828800" rtl="0">
              <a:spcBef>
                <a:spcPts val="0"/>
              </a:spcBef>
              <a:buNone/>
              <a:defRPr sz="900"/>
            </a:lvl5pPr>
            <a:lvl6pPr indent="0" lvl="5" marL="2286000" rtl="0">
              <a:spcBef>
                <a:spcPts val="0"/>
              </a:spcBef>
              <a:buFont typeface="Calibri"/>
              <a:buNone/>
              <a:defRPr sz="900"/>
            </a:lvl6pPr>
            <a:lvl7pPr indent="0" lvl="6" marL="2743200" rtl="0">
              <a:spcBef>
                <a:spcPts val="0"/>
              </a:spcBef>
              <a:buFont typeface="Calibri"/>
              <a:buNone/>
              <a:defRPr sz="900"/>
            </a:lvl7pPr>
            <a:lvl8pPr indent="0" lvl="7" marL="3200400" rtl="0">
              <a:spcBef>
                <a:spcPts val="0"/>
              </a:spcBef>
              <a:buFont typeface="Calibri"/>
              <a:buNone/>
              <a:defRPr sz="900"/>
            </a:lvl8pPr>
            <a:lvl9pPr indent="0" lvl="8" marL="3657600" rtl="0">
              <a:spcBef>
                <a:spcPts val="0"/>
              </a:spcBef>
              <a:buFont typeface="Calibri"/>
              <a:buNone/>
              <a:defRPr sz="900"/>
            </a:lvl9pPr>
          </a:lstStyle>
          <a:p/>
        </p:txBody>
      </p:sp>
      <p:sp>
        <p:nvSpPr>
          <p:cNvPr id="65" name="Shape 65"/>
          <p:cNvSpPr txBox="1"/>
          <p:nvPr>
            <p:ph idx="10" type="dt"/>
          </p:nvPr>
        </p:nvSpPr>
        <p:spPr>
          <a:xfrm>
            <a:off x="457200" y="6356350"/>
            <a:ext cx="2133599" cy="365125"/>
          </a:xfrm>
          <a:prstGeom prst="rect">
            <a:avLst/>
          </a:prstGeom>
          <a:noFill/>
          <a:ln>
            <a:noFill/>
          </a:ln>
        </p:spPr>
        <p:txBody>
          <a:bodyPr anchorCtr="0" anchor="ctr" bIns="91425" lIns="91425" rIns="91425" tIns="91425"/>
          <a:lstStyle>
            <a:lvl1pPr indent="0" lvl="0" marL="0" marR="0" rtl="0" algn="l">
              <a:spcBef>
                <a:spcPts val="0"/>
              </a:spcBef>
              <a:defRPr b="0" i="0" sz="1200" u="none" cap="none" strike="noStrike">
                <a:solidFill>
                  <a:srgbClr val="888888"/>
                </a:solidFill>
                <a:latin typeface="Calibri"/>
                <a:ea typeface="Calibri"/>
                <a:cs typeface="Calibri"/>
                <a:sym typeface="Calibri"/>
              </a:defRPr>
            </a:lvl1pPr>
            <a:lvl2pPr indent="0" lvl="1" marL="457200" marR="0" rtl="0" algn="l">
              <a:spcBef>
                <a:spcPts val="0"/>
              </a:spcBef>
              <a:defRPr b="0" i="0" sz="1800" u="none" cap="none" strike="noStrike">
                <a:solidFill>
                  <a:schemeClr val="dk1"/>
                </a:solidFill>
                <a:latin typeface="Calibri"/>
                <a:ea typeface="Calibri"/>
                <a:cs typeface="Calibri"/>
                <a:sym typeface="Calibri"/>
              </a:defRPr>
            </a:lvl2pPr>
            <a:lvl3pPr indent="0" lvl="2" marL="914400" marR="0" rtl="0" algn="l">
              <a:spcBef>
                <a:spcPts val="0"/>
              </a:spcBef>
              <a:defRPr b="0" i="0" sz="1800" u="none" cap="none" strike="noStrike">
                <a:solidFill>
                  <a:schemeClr val="dk1"/>
                </a:solidFill>
                <a:latin typeface="Calibri"/>
                <a:ea typeface="Calibri"/>
                <a:cs typeface="Calibri"/>
                <a:sym typeface="Calibri"/>
              </a:defRPr>
            </a:lvl3pPr>
            <a:lvl4pPr indent="0" lvl="3" marL="1371600" marR="0" rtl="0" algn="l">
              <a:spcBef>
                <a:spcPts val="0"/>
              </a:spcBef>
              <a:defRPr b="0" i="0" sz="1800" u="none" cap="none" strike="noStrike">
                <a:solidFill>
                  <a:schemeClr val="dk1"/>
                </a:solidFill>
                <a:latin typeface="Calibri"/>
                <a:ea typeface="Calibri"/>
                <a:cs typeface="Calibri"/>
                <a:sym typeface="Calibri"/>
              </a:defRPr>
            </a:lvl4pPr>
            <a:lvl5pPr indent="0" lvl="4" marL="1828800" marR="0" rtl="0" algn="l">
              <a:spcBef>
                <a:spcPts val="0"/>
              </a:spcBef>
              <a:defRPr b="0" i="0" sz="1800" u="none" cap="none" strike="noStrike">
                <a:solidFill>
                  <a:schemeClr val="dk1"/>
                </a:solidFill>
                <a:latin typeface="Calibri"/>
                <a:ea typeface="Calibri"/>
                <a:cs typeface="Calibri"/>
                <a:sym typeface="Calibri"/>
              </a:defRPr>
            </a:lvl5pPr>
            <a:lvl6pPr indent="0" lvl="5" marL="2286000" marR="0" rtl="0" algn="l">
              <a:spcBef>
                <a:spcPts val="0"/>
              </a:spcBef>
              <a:defRPr b="0" i="0" sz="1800" u="none" cap="none" strike="noStrike">
                <a:solidFill>
                  <a:schemeClr val="dk1"/>
                </a:solidFill>
                <a:latin typeface="Calibri"/>
                <a:ea typeface="Calibri"/>
                <a:cs typeface="Calibri"/>
                <a:sym typeface="Calibri"/>
              </a:defRPr>
            </a:lvl6pPr>
            <a:lvl7pPr indent="0" lvl="6" marL="2743200" marR="0" rtl="0" algn="l">
              <a:spcBef>
                <a:spcPts val="0"/>
              </a:spcBef>
              <a:defRPr b="0" i="0" sz="1800" u="none" cap="none" strike="noStrike">
                <a:solidFill>
                  <a:schemeClr val="dk1"/>
                </a:solidFill>
                <a:latin typeface="Calibri"/>
                <a:ea typeface="Calibri"/>
                <a:cs typeface="Calibri"/>
                <a:sym typeface="Calibri"/>
              </a:defRPr>
            </a:lvl7pPr>
            <a:lvl8pPr indent="0" lvl="7" marL="3200400" marR="0" rtl="0" algn="l">
              <a:spcBef>
                <a:spcPts val="0"/>
              </a:spcBef>
              <a:defRPr b="0" i="0" sz="1800" u="none" cap="none" strike="noStrike">
                <a:solidFill>
                  <a:schemeClr val="dk1"/>
                </a:solidFill>
                <a:latin typeface="Calibri"/>
                <a:ea typeface="Calibri"/>
                <a:cs typeface="Calibri"/>
                <a:sym typeface="Calibri"/>
              </a:defRPr>
            </a:lvl8pPr>
            <a:lvl9pPr indent="0" lvl="8" marL="3657600" marR="0" rtl="0" algn="l">
              <a:spcBef>
                <a:spcPts val="0"/>
              </a:spcBef>
              <a:defRPr b="0" i="0" sz="1800" u="none" cap="none" strike="noStrike">
                <a:solidFill>
                  <a:schemeClr val="dk1"/>
                </a:solidFill>
                <a:latin typeface="Calibri"/>
                <a:ea typeface="Calibri"/>
                <a:cs typeface="Calibri"/>
                <a:sym typeface="Calibri"/>
              </a:defRPr>
            </a:lvl9pPr>
          </a:lstStyle>
          <a:p/>
        </p:txBody>
      </p:sp>
      <p:sp>
        <p:nvSpPr>
          <p:cNvPr id="66" name="Shape 66"/>
          <p:cNvSpPr txBox="1"/>
          <p:nvPr>
            <p:ph idx="11" type="ftr"/>
          </p:nvPr>
        </p:nvSpPr>
        <p:spPr>
          <a:xfrm>
            <a:off x="3124200" y="6356350"/>
            <a:ext cx="2895600" cy="365125"/>
          </a:xfrm>
          <a:prstGeom prst="rect">
            <a:avLst/>
          </a:prstGeom>
          <a:noFill/>
          <a:ln>
            <a:noFill/>
          </a:ln>
        </p:spPr>
        <p:txBody>
          <a:bodyPr anchorCtr="0" anchor="ctr" bIns="91425" lIns="91425" rIns="91425" tIns="91425"/>
          <a:lstStyle>
            <a:lvl1pPr indent="0" lvl="0" marL="0" marR="0" rtl="0" algn="ctr">
              <a:spcBef>
                <a:spcPts val="0"/>
              </a:spcBef>
              <a:defRPr b="0" i="0" sz="1200" u="none" cap="none" strike="noStrike">
                <a:solidFill>
                  <a:srgbClr val="888888"/>
                </a:solidFill>
                <a:latin typeface="Calibri"/>
                <a:ea typeface="Calibri"/>
                <a:cs typeface="Calibri"/>
                <a:sym typeface="Calibri"/>
              </a:defRPr>
            </a:lvl1pPr>
            <a:lvl2pPr indent="0" lvl="1" marL="457200" marR="0" rtl="0" algn="l">
              <a:spcBef>
                <a:spcPts val="0"/>
              </a:spcBef>
              <a:defRPr b="0" i="0" sz="1800" u="none" cap="none" strike="noStrike">
                <a:solidFill>
                  <a:schemeClr val="dk1"/>
                </a:solidFill>
                <a:latin typeface="Calibri"/>
                <a:ea typeface="Calibri"/>
                <a:cs typeface="Calibri"/>
                <a:sym typeface="Calibri"/>
              </a:defRPr>
            </a:lvl2pPr>
            <a:lvl3pPr indent="0" lvl="2" marL="914400" marR="0" rtl="0" algn="l">
              <a:spcBef>
                <a:spcPts val="0"/>
              </a:spcBef>
              <a:defRPr b="0" i="0" sz="1800" u="none" cap="none" strike="noStrike">
                <a:solidFill>
                  <a:schemeClr val="dk1"/>
                </a:solidFill>
                <a:latin typeface="Calibri"/>
                <a:ea typeface="Calibri"/>
                <a:cs typeface="Calibri"/>
                <a:sym typeface="Calibri"/>
              </a:defRPr>
            </a:lvl3pPr>
            <a:lvl4pPr indent="0" lvl="3" marL="1371600" marR="0" rtl="0" algn="l">
              <a:spcBef>
                <a:spcPts val="0"/>
              </a:spcBef>
              <a:defRPr b="0" i="0" sz="1800" u="none" cap="none" strike="noStrike">
                <a:solidFill>
                  <a:schemeClr val="dk1"/>
                </a:solidFill>
                <a:latin typeface="Calibri"/>
                <a:ea typeface="Calibri"/>
                <a:cs typeface="Calibri"/>
                <a:sym typeface="Calibri"/>
              </a:defRPr>
            </a:lvl4pPr>
            <a:lvl5pPr indent="0" lvl="4" marL="1828800" marR="0" rtl="0" algn="l">
              <a:spcBef>
                <a:spcPts val="0"/>
              </a:spcBef>
              <a:defRPr b="0" i="0" sz="1800" u="none" cap="none" strike="noStrike">
                <a:solidFill>
                  <a:schemeClr val="dk1"/>
                </a:solidFill>
                <a:latin typeface="Calibri"/>
                <a:ea typeface="Calibri"/>
                <a:cs typeface="Calibri"/>
                <a:sym typeface="Calibri"/>
              </a:defRPr>
            </a:lvl5pPr>
            <a:lvl6pPr indent="0" lvl="5" marL="2286000" marR="0" rtl="0" algn="l">
              <a:spcBef>
                <a:spcPts val="0"/>
              </a:spcBef>
              <a:defRPr b="0" i="0" sz="1800" u="none" cap="none" strike="noStrike">
                <a:solidFill>
                  <a:schemeClr val="dk1"/>
                </a:solidFill>
                <a:latin typeface="Calibri"/>
                <a:ea typeface="Calibri"/>
                <a:cs typeface="Calibri"/>
                <a:sym typeface="Calibri"/>
              </a:defRPr>
            </a:lvl6pPr>
            <a:lvl7pPr indent="0" lvl="6" marL="2743200" marR="0" rtl="0" algn="l">
              <a:spcBef>
                <a:spcPts val="0"/>
              </a:spcBef>
              <a:defRPr b="0" i="0" sz="1800" u="none" cap="none" strike="noStrike">
                <a:solidFill>
                  <a:schemeClr val="dk1"/>
                </a:solidFill>
                <a:latin typeface="Calibri"/>
                <a:ea typeface="Calibri"/>
                <a:cs typeface="Calibri"/>
                <a:sym typeface="Calibri"/>
              </a:defRPr>
            </a:lvl7pPr>
            <a:lvl8pPr indent="0" lvl="7" marL="3200400" marR="0" rtl="0" algn="l">
              <a:spcBef>
                <a:spcPts val="0"/>
              </a:spcBef>
              <a:defRPr b="0" i="0" sz="1800" u="none" cap="none" strike="noStrike">
                <a:solidFill>
                  <a:schemeClr val="dk1"/>
                </a:solidFill>
                <a:latin typeface="Calibri"/>
                <a:ea typeface="Calibri"/>
                <a:cs typeface="Calibri"/>
                <a:sym typeface="Calibri"/>
              </a:defRPr>
            </a:lvl8pPr>
            <a:lvl9pPr indent="0" lvl="8" marL="3657600" marR="0" rtl="0" algn="l">
              <a:spcBef>
                <a:spcPts val="0"/>
              </a:spcBef>
              <a:defRPr b="0" i="0" sz="1800" u="none" cap="none" strike="noStrike">
                <a:solidFill>
                  <a:schemeClr val="dk1"/>
                </a:solidFill>
                <a:latin typeface="Calibri"/>
                <a:ea typeface="Calibri"/>
                <a:cs typeface="Calibri"/>
                <a:sym typeface="Calibri"/>
              </a:defRPr>
            </a:lvl9pPr>
          </a:lstStyle>
          <a:p/>
        </p:txBody>
      </p:sp>
      <p:sp>
        <p:nvSpPr>
          <p:cNvPr id="67" name="Shape 67"/>
          <p:cNvSpPr txBox="1"/>
          <p:nvPr>
            <p:ph idx="12" type="sldNum"/>
          </p:nvPr>
        </p:nvSpPr>
        <p:spPr>
          <a:xfrm>
            <a:off x="6553200" y="6356350"/>
            <a:ext cx="2133599" cy="365125"/>
          </a:xfrm>
          <a:prstGeom prst="rect">
            <a:avLst/>
          </a:prstGeom>
          <a:noFill/>
          <a:ln>
            <a:noFill/>
          </a:ln>
        </p:spPr>
        <p:txBody>
          <a:bodyPr anchorCtr="0" anchor="ctr" bIns="45700" lIns="91425" rIns="91425" tIns="45700">
            <a:noAutofit/>
          </a:bodyPr>
          <a:lstStyle/>
          <a:p>
            <a:pPr indent="0" lvl="0" marL="0" marR="0" rtl="0" algn="r">
              <a:lnSpc>
                <a:spcPct val="100000"/>
              </a:lnSpc>
              <a:spcBef>
                <a:spcPts val="0"/>
              </a:spcBef>
              <a:spcAft>
                <a:spcPts val="0"/>
              </a:spcAft>
              <a:buClr>
                <a:srgbClr val="888888"/>
              </a:buClr>
              <a:buSzPct val="25000"/>
              <a:buFont typeface="Calibri"/>
              <a:buNone/>
            </a:pPr>
            <a:r>
              <a:rPr b="0" i="0" lang="en-US" sz="1200" u="none" cap="none" strike="noStrike">
                <a:solidFill>
                  <a:srgbClr val="888888"/>
                </a:solidFill>
                <a:latin typeface="Calibri"/>
                <a:ea typeface="Calibri"/>
                <a:cs typeface="Calibri"/>
                <a:sym typeface="Calibri"/>
              </a:rPr>
              <a:t>openprof.eu</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picTx">
  <p:cSld name="Picture with Caption">
    <p:spTree>
      <p:nvGrpSpPr>
        <p:cNvPr id="68" name="Shape 68"/>
        <p:cNvGrpSpPr/>
        <p:nvPr/>
      </p:nvGrpSpPr>
      <p:grpSpPr>
        <a:xfrm>
          <a:off x="0" y="0"/>
          <a:ext cx="0" cy="0"/>
          <a:chOff x="0" y="0"/>
          <a:chExt cx="0" cy="0"/>
        </a:xfrm>
      </p:grpSpPr>
      <p:sp>
        <p:nvSpPr>
          <p:cNvPr id="69" name="Shape 69"/>
          <p:cNvSpPr txBox="1"/>
          <p:nvPr>
            <p:ph type="title"/>
          </p:nvPr>
        </p:nvSpPr>
        <p:spPr>
          <a:xfrm>
            <a:off x="1183933" y="4800600"/>
            <a:ext cx="6628623" cy="566737"/>
          </a:xfrm>
          <a:prstGeom prst="rect">
            <a:avLst/>
          </a:prstGeom>
          <a:noFill/>
          <a:ln>
            <a:noFill/>
          </a:ln>
        </p:spPr>
        <p:txBody>
          <a:bodyPr anchorCtr="0" anchor="b" bIns="91425" lIns="91425" rIns="91425" tIns="91425"/>
          <a:lstStyle>
            <a:lvl1pPr lvl="0" rtl="0" algn="l">
              <a:spcBef>
                <a:spcPts val="0"/>
              </a:spcBef>
              <a:defRPr b="1" sz="2000"/>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p:txBody>
      </p:sp>
      <p:sp>
        <p:nvSpPr>
          <p:cNvPr id="70" name="Shape 70"/>
          <p:cNvSpPr/>
          <p:nvPr>
            <p:ph idx="2" type="pic"/>
          </p:nvPr>
        </p:nvSpPr>
        <p:spPr>
          <a:xfrm>
            <a:off x="1183933" y="207244"/>
            <a:ext cx="6628623" cy="4114800"/>
          </a:xfrm>
          <a:prstGeom prst="rect">
            <a:avLst/>
          </a:prstGeom>
          <a:noFill/>
          <a:ln>
            <a:noFill/>
          </a:ln>
        </p:spPr>
        <p:txBody>
          <a:bodyPr anchorCtr="0" anchor="ctr" bIns="91425" lIns="91425" rIns="91425" tIns="91425"/>
          <a:lstStyle>
            <a:lvl1pPr indent="0" lvl="0" marL="0" marR="0" rtl="0" algn="l">
              <a:spcBef>
                <a:spcPts val="0"/>
              </a:spcBef>
              <a:buClr>
                <a:srgbClr val="888888"/>
              </a:buClr>
              <a:buFont typeface="Calibri"/>
              <a:buNone/>
              <a:defRPr b="0" i="0" sz="3200" u="none" cap="none" strike="noStrike">
                <a:solidFill>
                  <a:srgbClr val="888888"/>
                </a:solidFill>
                <a:latin typeface="Calibri"/>
                <a:ea typeface="Calibri"/>
                <a:cs typeface="Calibri"/>
                <a:sym typeface="Calibri"/>
              </a:defRPr>
            </a:lvl1pPr>
            <a:lvl2pPr indent="0" lvl="1" marL="457200" marR="0" rtl="0" algn="l">
              <a:spcBef>
                <a:spcPts val="0"/>
              </a:spcBef>
              <a:buClr>
                <a:schemeClr val="dk1"/>
              </a:buClr>
              <a:buFont typeface="Calibri"/>
              <a:buNone/>
              <a:defRPr b="0" i="0" sz="2800" u="none" cap="none" strike="noStrike">
                <a:solidFill>
                  <a:schemeClr val="dk1"/>
                </a:solidFill>
                <a:latin typeface="Calibri"/>
                <a:ea typeface="Calibri"/>
                <a:cs typeface="Calibri"/>
                <a:sym typeface="Calibri"/>
              </a:defRPr>
            </a:lvl2pPr>
            <a:lvl3pPr indent="0" lvl="2" marL="914400" marR="0" rtl="0" algn="l">
              <a:spcBef>
                <a:spcPts val="0"/>
              </a:spcBef>
              <a:buClr>
                <a:schemeClr val="dk1"/>
              </a:buClr>
              <a:buFont typeface="Calibri"/>
              <a:buNone/>
              <a:defRPr b="0" i="0" sz="2400" u="none" cap="none" strike="noStrike">
                <a:solidFill>
                  <a:schemeClr val="dk1"/>
                </a:solidFill>
                <a:latin typeface="Calibri"/>
                <a:ea typeface="Calibri"/>
                <a:cs typeface="Calibri"/>
                <a:sym typeface="Calibri"/>
              </a:defRPr>
            </a:lvl3pPr>
            <a:lvl4pPr indent="0" lvl="3" marL="1371600" marR="0" rtl="0" algn="l">
              <a:spcBef>
                <a:spcPts val="0"/>
              </a:spcBef>
              <a:buClr>
                <a:schemeClr val="dk1"/>
              </a:buClr>
              <a:buFont typeface="Calibri"/>
              <a:buNone/>
              <a:defRPr b="0" i="0" sz="2000" u="none" cap="none" strike="noStrike">
                <a:solidFill>
                  <a:schemeClr val="dk1"/>
                </a:solidFill>
                <a:latin typeface="Calibri"/>
                <a:ea typeface="Calibri"/>
                <a:cs typeface="Calibri"/>
                <a:sym typeface="Calibri"/>
              </a:defRPr>
            </a:lvl4pPr>
            <a:lvl5pPr indent="0" lvl="4" marL="1828800" marR="0" rtl="0" algn="l">
              <a:spcBef>
                <a:spcPts val="0"/>
              </a:spcBef>
              <a:buClr>
                <a:schemeClr val="dk1"/>
              </a:buClr>
              <a:buFont typeface="Calibri"/>
              <a:buNone/>
              <a:defRPr b="0" i="0" sz="2000" u="none" cap="none" strike="noStrike">
                <a:solidFill>
                  <a:schemeClr val="dk1"/>
                </a:solidFill>
                <a:latin typeface="Calibri"/>
                <a:ea typeface="Calibri"/>
                <a:cs typeface="Calibri"/>
                <a:sym typeface="Calibri"/>
              </a:defRPr>
            </a:lvl5pPr>
            <a:lvl6pPr indent="0" lvl="5" marL="2286000" marR="0" rtl="0" algn="l">
              <a:spcBef>
                <a:spcPts val="0"/>
              </a:spcBef>
              <a:buClr>
                <a:schemeClr val="dk1"/>
              </a:buClr>
              <a:buFont typeface="Calibri"/>
              <a:buNone/>
              <a:defRPr b="0" i="0" sz="2000" u="none" cap="none" strike="noStrike">
                <a:solidFill>
                  <a:schemeClr val="dk1"/>
                </a:solidFill>
                <a:latin typeface="Calibri"/>
                <a:ea typeface="Calibri"/>
                <a:cs typeface="Calibri"/>
                <a:sym typeface="Calibri"/>
              </a:defRPr>
            </a:lvl6pPr>
            <a:lvl7pPr indent="0" lvl="6" marL="2743200" marR="0" rtl="0" algn="l">
              <a:spcBef>
                <a:spcPts val="0"/>
              </a:spcBef>
              <a:buClr>
                <a:schemeClr val="dk1"/>
              </a:buClr>
              <a:buFont typeface="Calibri"/>
              <a:buNone/>
              <a:defRPr b="0" i="0" sz="2000" u="none" cap="none" strike="noStrike">
                <a:solidFill>
                  <a:schemeClr val="dk1"/>
                </a:solidFill>
                <a:latin typeface="Calibri"/>
                <a:ea typeface="Calibri"/>
                <a:cs typeface="Calibri"/>
                <a:sym typeface="Calibri"/>
              </a:defRPr>
            </a:lvl7pPr>
            <a:lvl8pPr indent="0" lvl="7" marL="3200400" marR="0" rtl="0" algn="l">
              <a:spcBef>
                <a:spcPts val="0"/>
              </a:spcBef>
              <a:buClr>
                <a:schemeClr val="dk1"/>
              </a:buClr>
              <a:buFont typeface="Calibri"/>
              <a:buNone/>
              <a:defRPr b="0" i="0" sz="2000" u="none" cap="none" strike="noStrike">
                <a:solidFill>
                  <a:schemeClr val="dk1"/>
                </a:solidFill>
                <a:latin typeface="Calibri"/>
                <a:ea typeface="Calibri"/>
                <a:cs typeface="Calibri"/>
                <a:sym typeface="Calibri"/>
              </a:defRPr>
            </a:lvl8pPr>
            <a:lvl9pPr indent="0" lvl="8" marL="3657600" marR="0" rtl="0" algn="l">
              <a:spcBef>
                <a:spcPts val="0"/>
              </a:spcBef>
              <a:buClr>
                <a:schemeClr val="dk1"/>
              </a:buClr>
              <a:buFont typeface="Calibri"/>
              <a:buNone/>
              <a:defRPr b="0" i="0" sz="2000" u="none" cap="none" strike="noStrike">
                <a:solidFill>
                  <a:schemeClr val="dk1"/>
                </a:solidFill>
                <a:latin typeface="Calibri"/>
                <a:ea typeface="Calibri"/>
                <a:cs typeface="Calibri"/>
                <a:sym typeface="Calibri"/>
              </a:defRPr>
            </a:lvl9pPr>
          </a:lstStyle>
          <a:p/>
        </p:txBody>
      </p:sp>
      <p:sp>
        <p:nvSpPr>
          <p:cNvPr id="71" name="Shape 71"/>
          <p:cNvSpPr txBox="1"/>
          <p:nvPr>
            <p:ph idx="1" type="body"/>
          </p:nvPr>
        </p:nvSpPr>
        <p:spPr>
          <a:xfrm>
            <a:off x="1183933" y="5367337"/>
            <a:ext cx="6628623" cy="804861"/>
          </a:xfrm>
          <a:prstGeom prst="rect">
            <a:avLst/>
          </a:prstGeom>
          <a:noFill/>
          <a:ln>
            <a:noFill/>
          </a:ln>
        </p:spPr>
        <p:txBody>
          <a:bodyPr anchorCtr="0" anchor="t" bIns="91425" lIns="91425" rIns="91425" tIns="91425"/>
          <a:lstStyle>
            <a:lvl1pPr indent="0" lvl="0" marL="0" rtl="0">
              <a:spcBef>
                <a:spcPts val="0"/>
              </a:spcBef>
              <a:buNone/>
              <a:defRPr sz="1400"/>
            </a:lvl1pPr>
            <a:lvl2pPr indent="0" lvl="1" marL="457200" rtl="0">
              <a:spcBef>
                <a:spcPts val="0"/>
              </a:spcBef>
              <a:buNone/>
              <a:defRPr sz="1200"/>
            </a:lvl2pPr>
            <a:lvl3pPr indent="0" lvl="2" marL="914400" rtl="0">
              <a:spcBef>
                <a:spcPts val="0"/>
              </a:spcBef>
              <a:buNone/>
              <a:defRPr sz="1000"/>
            </a:lvl3pPr>
            <a:lvl4pPr indent="0" lvl="3" marL="1371600" rtl="0">
              <a:spcBef>
                <a:spcPts val="0"/>
              </a:spcBef>
              <a:buNone/>
              <a:defRPr sz="900"/>
            </a:lvl4pPr>
            <a:lvl5pPr indent="0" lvl="4" marL="1828800" rtl="0">
              <a:spcBef>
                <a:spcPts val="0"/>
              </a:spcBef>
              <a:buNone/>
              <a:defRPr sz="900"/>
            </a:lvl5pPr>
            <a:lvl6pPr indent="0" lvl="5" marL="2286000" rtl="0">
              <a:spcBef>
                <a:spcPts val="0"/>
              </a:spcBef>
              <a:buFont typeface="Calibri"/>
              <a:buNone/>
              <a:defRPr sz="900"/>
            </a:lvl6pPr>
            <a:lvl7pPr indent="0" lvl="6" marL="2743200" rtl="0">
              <a:spcBef>
                <a:spcPts val="0"/>
              </a:spcBef>
              <a:buFont typeface="Calibri"/>
              <a:buNone/>
              <a:defRPr sz="900"/>
            </a:lvl7pPr>
            <a:lvl8pPr indent="0" lvl="7" marL="3200400" rtl="0">
              <a:spcBef>
                <a:spcPts val="0"/>
              </a:spcBef>
              <a:buFont typeface="Calibri"/>
              <a:buNone/>
              <a:defRPr sz="900"/>
            </a:lvl8pPr>
            <a:lvl9pPr indent="0" lvl="8" marL="3657600" rtl="0">
              <a:spcBef>
                <a:spcPts val="0"/>
              </a:spcBef>
              <a:buFont typeface="Calibri"/>
              <a:buNone/>
              <a:defRPr sz="900"/>
            </a:lvl9pPr>
          </a:lstStyle>
          <a:p/>
        </p:txBody>
      </p:sp>
      <p:sp>
        <p:nvSpPr>
          <p:cNvPr id="72" name="Shape 72"/>
          <p:cNvSpPr txBox="1"/>
          <p:nvPr>
            <p:ph idx="10" type="dt"/>
          </p:nvPr>
        </p:nvSpPr>
        <p:spPr>
          <a:xfrm>
            <a:off x="457200" y="6356350"/>
            <a:ext cx="2133599" cy="365125"/>
          </a:xfrm>
          <a:prstGeom prst="rect">
            <a:avLst/>
          </a:prstGeom>
          <a:noFill/>
          <a:ln>
            <a:noFill/>
          </a:ln>
        </p:spPr>
        <p:txBody>
          <a:bodyPr anchorCtr="0" anchor="ctr" bIns="91425" lIns="91425" rIns="91425" tIns="91425"/>
          <a:lstStyle>
            <a:lvl1pPr indent="0" lvl="0" marL="0" marR="0" rtl="0" algn="l">
              <a:spcBef>
                <a:spcPts val="0"/>
              </a:spcBef>
              <a:defRPr b="0" i="0" sz="1200" u="none" cap="none" strike="noStrike">
                <a:solidFill>
                  <a:srgbClr val="888888"/>
                </a:solidFill>
                <a:latin typeface="Calibri"/>
                <a:ea typeface="Calibri"/>
                <a:cs typeface="Calibri"/>
                <a:sym typeface="Calibri"/>
              </a:defRPr>
            </a:lvl1pPr>
            <a:lvl2pPr indent="0" lvl="1" marL="457200" marR="0" rtl="0" algn="l">
              <a:spcBef>
                <a:spcPts val="0"/>
              </a:spcBef>
              <a:defRPr b="0" i="0" sz="1800" u="none" cap="none" strike="noStrike">
                <a:solidFill>
                  <a:schemeClr val="dk1"/>
                </a:solidFill>
                <a:latin typeface="Calibri"/>
                <a:ea typeface="Calibri"/>
                <a:cs typeface="Calibri"/>
                <a:sym typeface="Calibri"/>
              </a:defRPr>
            </a:lvl2pPr>
            <a:lvl3pPr indent="0" lvl="2" marL="914400" marR="0" rtl="0" algn="l">
              <a:spcBef>
                <a:spcPts val="0"/>
              </a:spcBef>
              <a:defRPr b="0" i="0" sz="1800" u="none" cap="none" strike="noStrike">
                <a:solidFill>
                  <a:schemeClr val="dk1"/>
                </a:solidFill>
                <a:latin typeface="Calibri"/>
                <a:ea typeface="Calibri"/>
                <a:cs typeface="Calibri"/>
                <a:sym typeface="Calibri"/>
              </a:defRPr>
            </a:lvl3pPr>
            <a:lvl4pPr indent="0" lvl="3" marL="1371600" marR="0" rtl="0" algn="l">
              <a:spcBef>
                <a:spcPts val="0"/>
              </a:spcBef>
              <a:defRPr b="0" i="0" sz="1800" u="none" cap="none" strike="noStrike">
                <a:solidFill>
                  <a:schemeClr val="dk1"/>
                </a:solidFill>
                <a:latin typeface="Calibri"/>
                <a:ea typeface="Calibri"/>
                <a:cs typeface="Calibri"/>
                <a:sym typeface="Calibri"/>
              </a:defRPr>
            </a:lvl4pPr>
            <a:lvl5pPr indent="0" lvl="4" marL="1828800" marR="0" rtl="0" algn="l">
              <a:spcBef>
                <a:spcPts val="0"/>
              </a:spcBef>
              <a:defRPr b="0" i="0" sz="1800" u="none" cap="none" strike="noStrike">
                <a:solidFill>
                  <a:schemeClr val="dk1"/>
                </a:solidFill>
                <a:latin typeface="Calibri"/>
                <a:ea typeface="Calibri"/>
                <a:cs typeface="Calibri"/>
                <a:sym typeface="Calibri"/>
              </a:defRPr>
            </a:lvl5pPr>
            <a:lvl6pPr indent="0" lvl="5" marL="2286000" marR="0" rtl="0" algn="l">
              <a:spcBef>
                <a:spcPts val="0"/>
              </a:spcBef>
              <a:defRPr b="0" i="0" sz="1800" u="none" cap="none" strike="noStrike">
                <a:solidFill>
                  <a:schemeClr val="dk1"/>
                </a:solidFill>
                <a:latin typeface="Calibri"/>
                <a:ea typeface="Calibri"/>
                <a:cs typeface="Calibri"/>
                <a:sym typeface="Calibri"/>
              </a:defRPr>
            </a:lvl6pPr>
            <a:lvl7pPr indent="0" lvl="6" marL="2743200" marR="0" rtl="0" algn="l">
              <a:spcBef>
                <a:spcPts val="0"/>
              </a:spcBef>
              <a:defRPr b="0" i="0" sz="1800" u="none" cap="none" strike="noStrike">
                <a:solidFill>
                  <a:schemeClr val="dk1"/>
                </a:solidFill>
                <a:latin typeface="Calibri"/>
                <a:ea typeface="Calibri"/>
                <a:cs typeface="Calibri"/>
                <a:sym typeface="Calibri"/>
              </a:defRPr>
            </a:lvl7pPr>
            <a:lvl8pPr indent="0" lvl="7" marL="3200400" marR="0" rtl="0" algn="l">
              <a:spcBef>
                <a:spcPts val="0"/>
              </a:spcBef>
              <a:defRPr b="0" i="0" sz="1800" u="none" cap="none" strike="noStrike">
                <a:solidFill>
                  <a:schemeClr val="dk1"/>
                </a:solidFill>
                <a:latin typeface="Calibri"/>
                <a:ea typeface="Calibri"/>
                <a:cs typeface="Calibri"/>
                <a:sym typeface="Calibri"/>
              </a:defRPr>
            </a:lvl8pPr>
            <a:lvl9pPr indent="0" lvl="8" marL="3657600" marR="0" rtl="0" algn="l">
              <a:spcBef>
                <a:spcPts val="0"/>
              </a:spcBef>
              <a:defRPr b="0" i="0" sz="1800" u="none" cap="none" strike="noStrike">
                <a:solidFill>
                  <a:schemeClr val="dk1"/>
                </a:solidFill>
                <a:latin typeface="Calibri"/>
                <a:ea typeface="Calibri"/>
                <a:cs typeface="Calibri"/>
                <a:sym typeface="Calibri"/>
              </a:defRPr>
            </a:lvl9pPr>
          </a:lstStyle>
          <a:p/>
        </p:txBody>
      </p:sp>
      <p:sp>
        <p:nvSpPr>
          <p:cNvPr id="73" name="Shape 73"/>
          <p:cNvSpPr txBox="1"/>
          <p:nvPr>
            <p:ph idx="11" type="ftr"/>
          </p:nvPr>
        </p:nvSpPr>
        <p:spPr>
          <a:xfrm>
            <a:off x="3124200" y="6356350"/>
            <a:ext cx="2895600" cy="365125"/>
          </a:xfrm>
          <a:prstGeom prst="rect">
            <a:avLst/>
          </a:prstGeom>
          <a:noFill/>
          <a:ln>
            <a:noFill/>
          </a:ln>
        </p:spPr>
        <p:txBody>
          <a:bodyPr anchorCtr="0" anchor="ctr" bIns="91425" lIns="91425" rIns="91425" tIns="91425"/>
          <a:lstStyle>
            <a:lvl1pPr indent="0" lvl="0" marL="0" marR="0" rtl="0" algn="ctr">
              <a:spcBef>
                <a:spcPts val="0"/>
              </a:spcBef>
              <a:defRPr b="0" i="0" sz="1200" u="none" cap="none" strike="noStrike">
                <a:solidFill>
                  <a:srgbClr val="888888"/>
                </a:solidFill>
                <a:latin typeface="Calibri"/>
                <a:ea typeface="Calibri"/>
                <a:cs typeface="Calibri"/>
                <a:sym typeface="Calibri"/>
              </a:defRPr>
            </a:lvl1pPr>
            <a:lvl2pPr indent="0" lvl="1" marL="457200" marR="0" rtl="0" algn="l">
              <a:spcBef>
                <a:spcPts val="0"/>
              </a:spcBef>
              <a:defRPr b="0" i="0" sz="1800" u="none" cap="none" strike="noStrike">
                <a:solidFill>
                  <a:schemeClr val="dk1"/>
                </a:solidFill>
                <a:latin typeface="Calibri"/>
                <a:ea typeface="Calibri"/>
                <a:cs typeface="Calibri"/>
                <a:sym typeface="Calibri"/>
              </a:defRPr>
            </a:lvl2pPr>
            <a:lvl3pPr indent="0" lvl="2" marL="914400" marR="0" rtl="0" algn="l">
              <a:spcBef>
                <a:spcPts val="0"/>
              </a:spcBef>
              <a:defRPr b="0" i="0" sz="1800" u="none" cap="none" strike="noStrike">
                <a:solidFill>
                  <a:schemeClr val="dk1"/>
                </a:solidFill>
                <a:latin typeface="Calibri"/>
                <a:ea typeface="Calibri"/>
                <a:cs typeface="Calibri"/>
                <a:sym typeface="Calibri"/>
              </a:defRPr>
            </a:lvl3pPr>
            <a:lvl4pPr indent="0" lvl="3" marL="1371600" marR="0" rtl="0" algn="l">
              <a:spcBef>
                <a:spcPts val="0"/>
              </a:spcBef>
              <a:defRPr b="0" i="0" sz="1800" u="none" cap="none" strike="noStrike">
                <a:solidFill>
                  <a:schemeClr val="dk1"/>
                </a:solidFill>
                <a:latin typeface="Calibri"/>
                <a:ea typeface="Calibri"/>
                <a:cs typeface="Calibri"/>
                <a:sym typeface="Calibri"/>
              </a:defRPr>
            </a:lvl4pPr>
            <a:lvl5pPr indent="0" lvl="4" marL="1828800" marR="0" rtl="0" algn="l">
              <a:spcBef>
                <a:spcPts val="0"/>
              </a:spcBef>
              <a:defRPr b="0" i="0" sz="1800" u="none" cap="none" strike="noStrike">
                <a:solidFill>
                  <a:schemeClr val="dk1"/>
                </a:solidFill>
                <a:latin typeface="Calibri"/>
                <a:ea typeface="Calibri"/>
                <a:cs typeface="Calibri"/>
                <a:sym typeface="Calibri"/>
              </a:defRPr>
            </a:lvl5pPr>
            <a:lvl6pPr indent="0" lvl="5" marL="2286000" marR="0" rtl="0" algn="l">
              <a:spcBef>
                <a:spcPts val="0"/>
              </a:spcBef>
              <a:defRPr b="0" i="0" sz="1800" u="none" cap="none" strike="noStrike">
                <a:solidFill>
                  <a:schemeClr val="dk1"/>
                </a:solidFill>
                <a:latin typeface="Calibri"/>
                <a:ea typeface="Calibri"/>
                <a:cs typeface="Calibri"/>
                <a:sym typeface="Calibri"/>
              </a:defRPr>
            </a:lvl6pPr>
            <a:lvl7pPr indent="0" lvl="6" marL="2743200" marR="0" rtl="0" algn="l">
              <a:spcBef>
                <a:spcPts val="0"/>
              </a:spcBef>
              <a:defRPr b="0" i="0" sz="1800" u="none" cap="none" strike="noStrike">
                <a:solidFill>
                  <a:schemeClr val="dk1"/>
                </a:solidFill>
                <a:latin typeface="Calibri"/>
                <a:ea typeface="Calibri"/>
                <a:cs typeface="Calibri"/>
                <a:sym typeface="Calibri"/>
              </a:defRPr>
            </a:lvl7pPr>
            <a:lvl8pPr indent="0" lvl="7" marL="3200400" marR="0" rtl="0" algn="l">
              <a:spcBef>
                <a:spcPts val="0"/>
              </a:spcBef>
              <a:defRPr b="0" i="0" sz="1800" u="none" cap="none" strike="noStrike">
                <a:solidFill>
                  <a:schemeClr val="dk1"/>
                </a:solidFill>
                <a:latin typeface="Calibri"/>
                <a:ea typeface="Calibri"/>
                <a:cs typeface="Calibri"/>
                <a:sym typeface="Calibri"/>
              </a:defRPr>
            </a:lvl8pPr>
            <a:lvl9pPr indent="0" lvl="8" marL="3657600" marR="0" rtl="0" algn="l">
              <a:spcBef>
                <a:spcPts val="0"/>
              </a:spcBef>
              <a:defRPr b="0" i="0" sz="1800" u="none" cap="none" strike="noStrike">
                <a:solidFill>
                  <a:schemeClr val="dk1"/>
                </a:solidFill>
                <a:latin typeface="Calibri"/>
                <a:ea typeface="Calibri"/>
                <a:cs typeface="Calibri"/>
                <a:sym typeface="Calibri"/>
              </a:defRPr>
            </a:lvl9pPr>
          </a:lstStyle>
          <a:p/>
        </p:txBody>
      </p:sp>
      <p:sp>
        <p:nvSpPr>
          <p:cNvPr id="74" name="Shape 74"/>
          <p:cNvSpPr txBox="1"/>
          <p:nvPr>
            <p:ph idx="12" type="sldNum"/>
          </p:nvPr>
        </p:nvSpPr>
        <p:spPr>
          <a:xfrm>
            <a:off x="6553200" y="6356350"/>
            <a:ext cx="2133599" cy="365125"/>
          </a:xfrm>
          <a:prstGeom prst="rect">
            <a:avLst/>
          </a:prstGeom>
          <a:noFill/>
          <a:ln>
            <a:noFill/>
          </a:ln>
        </p:spPr>
        <p:txBody>
          <a:bodyPr anchorCtr="0" anchor="ctr" bIns="45700" lIns="91425" rIns="91425" tIns="45700">
            <a:noAutofit/>
          </a:bodyPr>
          <a:lstStyle/>
          <a:p>
            <a:pPr indent="0" lvl="0" marL="0" marR="0" rtl="0" algn="r">
              <a:lnSpc>
                <a:spcPct val="100000"/>
              </a:lnSpc>
              <a:spcBef>
                <a:spcPts val="0"/>
              </a:spcBef>
              <a:spcAft>
                <a:spcPts val="0"/>
              </a:spcAft>
              <a:buClr>
                <a:srgbClr val="888888"/>
              </a:buClr>
              <a:buSzPct val="25000"/>
              <a:buFont typeface="Calibri"/>
              <a:buNone/>
            </a:pPr>
            <a:r>
              <a:rPr b="0" i="0" lang="en-US" sz="1200" u="none" cap="none" strike="noStrike">
                <a:solidFill>
                  <a:srgbClr val="888888"/>
                </a:solidFill>
                <a:latin typeface="Calibri"/>
                <a:ea typeface="Calibri"/>
                <a:cs typeface="Calibri"/>
                <a:sym typeface="Calibri"/>
              </a:rPr>
              <a:t>openprof.eu</a:t>
            </a:r>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7.xml"/><Relationship Id="rId10" Type="http://schemas.openxmlformats.org/officeDocument/2006/relationships/slideLayout" Target="../slideLayouts/slideLayout6.xml"/><Relationship Id="rId13" Type="http://schemas.openxmlformats.org/officeDocument/2006/relationships/slideLayout" Target="../slideLayouts/slideLayout9.xml"/><Relationship Id="rId12" Type="http://schemas.openxmlformats.org/officeDocument/2006/relationships/slideLayout" Target="../slideLayouts/slideLayout8.xml"/><Relationship Id="rId1" Type="http://schemas.openxmlformats.org/officeDocument/2006/relationships/image" Target="../media/image00.gif"/><Relationship Id="rId2" Type="http://schemas.openxmlformats.org/officeDocument/2006/relationships/image" Target="../media/image01.gif"/><Relationship Id="rId3" Type="http://schemas.openxmlformats.org/officeDocument/2006/relationships/image" Target="../media/image03.png"/><Relationship Id="rId4" Type="http://schemas.openxmlformats.org/officeDocument/2006/relationships/image" Target="../media/image02.png"/><Relationship Id="rId9" Type="http://schemas.openxmlformats.org/officeDocument/2006/relationships/slideLayout" Target="../slideLayouts/slideLayout5.xml"/><Relationship Id="rId15" Type="http://schemas.openxmlformats.org/officeDocument/2006/relationships/slideLayout" Target="../slideLayouts/slideLayout11.xml"/><Relationship Id="rId14" Type="http://schemas.openxmlformats.org/officeDocument/2006/relationships/slideLayout" Target="../slideLayouts/slideLayout10.xml"/><Relationship Id="rId16" Type="http://schemas.openxmlformats.org/officeDocument/2006/relationships/theme" Target="../theme/theme2.xml"/><Relationship Id="rId5" Type="http://schemas.openxmlformats.org/officeDocument/2006/relationships/slideLayout" Target="../slideLayouts/slideLayout1.xml"/><Relationship Id="rId6" Type="http://schemas.openxmlformats.org/officeDocument/2006/relationships/slideLayout" Target="../slideLayouts/slideLayout2.xml"/><Relationship Id="rId7" Type="http://schemas.openxmlformats.org/officeDocument/2006/relationships/slideLayout" Target="../slideLayouts/slideLayout3.xml"/><Relationship Id="rId8"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rgbClr val="E9E9E9"/>
        </a:solidFill>
      </p:bgPr>
    </p:bg>
    <p:spTree>
      <p:nvGrpSpPr>
        <p:cNvPr id="5" name="Shape 5"/>
        <p:cNvGrpSpPr/>
        <p:nvPr/>
      </p:nvGrpSpPr>
      <p:grpSpPr>
        <a:xfrm>
          <a:off x="0" y="0"/>
          <a:ext cx="0" cy="0"/>
          <a:chOff x="0" y="0"/>
          <a:chExt cx="0" cy="0"/>
        </a:xfrm>
      </p:grpSpPr>
      <p:pic>
        <p:nvPicPr>
          <p:cNvPr descr="bot_bgr_kr.gif" id="6" name="Shape 6"/>
          <p:cNvPicPr preferRelativeResize="0"/>
          <p:nvPr/>
        </p:nvPicPr>
        <p:blipFill rotWithShape="1">
          <a:blip r:embed="rId1">
            <a:alphaModFix/>
          </a:blip>
          <a:srcRect b="0" l="0" r="0" t="0"/>
          <a:stretch/>
        </p:blipFill>
        <p:spPr>
          <a:xfrm>
            <a:off x="0" y="4736855"/>
            <a:ext cx="9144000" cy="2121143"/>
          </a:xfrm>
          <a:prstGeom prst="rect">
            <a:avLst/>
          </a:prstGeom>
          <a:noFill/>
          <a:ln>
            <a:noFill/>
          </a:ln>
        </p:spPr>
      </p:pic>
      <p:pic>
        <p:nvPicPr>
          <p:cNvPr descr="back_full.gif" id="7" name="Shape 7"/>
          <p:cNvPicPr preferRelativeResize="0"/>
          <p:nvPr/>
        </p:nvPicPr>
        <p:blipFill rotWithShape="1">
          <a:blip r:embed="rId2">
            <a:alphaModFix/>
          </a:blip>
          <a:srcRect b="0" l="0" r="0" t="0"/>
          <a:stretch/>
        </p:blipFill>
        <p:spPr>
          <a:xfrm>
            <a:off x="0" y="0"/>
            <a:ext cx="9144000" cy="5861359"/>
          </a:xfrm>
          <a:prstGeom prst="rect">
            <a:avLst/>
          </a:prstGeom>
          <a:noFill/>
          <a:ln>
            <a:noFill/>
          </a:ln>
        </p:spPr>
      </p:pic>
      <p:sp>
        <p:nvSpPr>
          <p:cNvPr id="8" name="Shape 8"/>
          <p:cNvSpPr txBox="1"/>
          <p:nvPr>
            <p:ph type="title"/>
          </p:nvPr>
        </p:nvSpPr>
        <p:spPr>
          <a:xfrm>
            <a:off x="1141998" y="274637"/>
            <a:ext cx="6670558" cy="1143000"/>
          </a:xfrm>
          <a:prstGeom prst="rect">
            <a:avLst/>
          </a:prstGeom>
          <a:noFill/>
          <a:ln>
            <a:noFill/>
          </a:ln>
        </p:spPr>
        <p:txBody>
          <a:bodyPr anchorCtr="0" anchor="ctr" bIns="91425" lIns="91425" rIns="91425" tIns="91425"/>
          <a:lstStyle>
            <a:lvl1pPr indent="0" lvl="0" marL="0" marR="0" rtl="0" algn="ctr">
              <a:spcBef>
                <a:spcPts val="0"/>
              </a:spcBef>
              <a:buClr>
                <a:schemeClr val="dk1"/>
              </a:buClr>
              <a:buFont typeface="Arial"/>
              <a:buNone/>
              <a:defRPr b="0" i="0" sz="4400" u="none" cap="none" strike="noStrike">
                <a:solidFill>
                  <a:schemeClr val="dk1"/>
                </a:solidFill>
                <a:latin typeface="Arial"/>
                <a:ea typeface="Arial"/>
                <a:cs typeface="Arial"/>
                <a:sym typeface="Arial"/>
              </a:defRPr>
            </a:lvl1pPr>
            <a:lvl2pPr indent="0" lvl="1" marL="0" marR="0" rtl="0" algn="l">
              <a:spcBef>
                <a:spcPts val="0"/>
              </a:spcBef>
              <a:defRPr/>
            </a:lvl2pPr>
            <a:lvl3pPr indent="0" lvl="2" marL="0" marR="0" rtl="0" algn="l">
              <a:spcBef>
                <a:spcPts val="0"/>
              </a:spcBef>
              <a:defRPr/>
            </a:lvl3pPr>
            <a:lvl4pPr indent="0" lvl="3" marL="0" marR="0" rtl="0" algn="l">
              <a:spcBef>
                <a:spcPts val="0"/>
              </a:spcBef>
              <a:defRPr/>
            </a:lvl4pPr>
            <a:lvl5pPr indent="0" lvl="4" marL="0" marR="0" rtl="0" algn="l">
              <a:spcBef>
                <a:spcPts val="0"/>
              </a:spcBef>
              <a:defRPr/>
            </a:lvl5pPr>
            <a:lvl6pPr indent="0" lvl="5" marL="0" marR="0" rtl="0" algn="l">
              <a:spcBef>
                <a:spcPts val="0"/>
              </a:spcBef>
              <a:defRPr/>
            </a:lvl6pPr>
            <a:lvl7pPr indent="0" lvl="6" marL="0" marR="0" rtl="0" algn="l">
              <a:spcBef>
                <a:spcPts val="0"/>
              </a:spcBef>
              <a:defRPr/>
            </a:lvl7pPr>
            <a:lvl8pPr indent="0" lvl="7" marL="0" marR="0" rtl="0" algn="l">
              <a:spcBef>
                <a:spcPts val="0"/>
              </a:spcBef>
              <a:defRPr/>
            </a:lvl8pPr>
            <a:lvl9pPr indent="0" lvl="8" marL="0" marR="0" rtl="0" algn="l">
              <a:spcBef>
                <a:spcPts val="0"/>
              </a:spcBef>
              <a:defRPr/>
            </a:lvl9pPr>
          </a:lstStyle>
          <a:p/>
        </p:txBody>
      </p:sp>
      <p:sp>
        <p:nvSpPr>
          <p:cNvPr id="9" name="Shape 9"/>
          <p:cNvSpPr txBox="1"/>
          <p:nvPr>
            <p:ph idx="1" type="body"/>
          </p:nvPr>
        </p:nvSpPr>
        <p:spPr>
          <a:xfrm>
            <a:off x="1141999" y="1600200"/>
            <a:ext cx="6670557" cy="4354694"/>
          </a:xfrm>
          <a:prstGeom prst="rect">
            <a:avLst/>
          </a:prstGeom>
          <a:noFill/>
          <a:ln>
            <a:noFill/>
          </a:ln>
        </p:spPr>
        <p:txBody>
          <a:bodyPr anchorCtr="0" anchor="t" bIns="91425" lIns="91425" rIns="91425" tIns="91425"/>
          <a:lstStyle>
            <a:lvl1pPr indent="-139700" lvl="0" marL="342900" marR="0" rtl="0" algn="l">
              <a:spcBef>
                <a:spcPts val="640"/>
              </a:spcBef>
              <a:buClr>
                <a:schemeClr val="dk1"/>
              </a:buClr>
              <a:buFont typeface="Arial"/>
              <a:buChar char="•"/>
              <a:defRPr b="0" i="0" sz="3200" u="none" cap="none" strike="noStrike">
                <a:solidFill>
                  <a:schemeClr val="dk1"/>
                </a:solidFill>
                <a:latin typeface="Arial"/>
                <a:ea typeface="Arial"/>
                <a:cs typeface="Arial"/>
                <a:sym typeface="Arial"/>
              </a:defRPr>
            </a:lvl1pPr>
            <a:lvl2pPr indent="-107950" lvl="1" marL="742950" marR="0" rtl="0" algn="l">
              <a:spcBef>
                <a:spcPts val="560"/>
              </a:spcBef>
              <a:buClr>
                <a:schemeClr val="dk1"/>
              </a:buClr>
              <a:buFont typeface="Arial"/>
              <a:buChar char="–"/>
              <a:defRPr b="0" i="0" sz="2800" u="none" cap="none" strike="noStrike">
                <a:solidFill>
                  <a:schemeClr val="dk1"/>
                </a:solidFill>
                <a:latin typeface="Arial"/>
                <a:ea typeface="Arial"/>
                <a:cs typeface="Arial"/>
                <a:sym typeface="Arial"/>
              </a:defRPr>
            </a:lvl2pPr>
            <a:lvl3pPr indent="-76200" lvl="2" marL="1143000" marR="0" rtl="0" algn="l">
              <a:spcBef>
                <a:spcPts val="480"/>
              </a:spcBef>
              <a:buClr>
                <a:schemeClr val="dk1"/>
              </a:buClr>
              <a:buFont typeface="Arial"/>
              <a:buChar char="•"/>
              <a:defRPr b="0" i="0" sz="2400" u="none" cap="none" strike="noStrike">
                <a:solidFill>
                  <a:schemeClr val="dk1"/>
                </a:solidFill>
                <a:latin typeface="Arial"/>
                <a:ea typeface="Arial"/>
                <a:cs typeface="Arial"/>
                <a:sym typeface="Arial"/>
              </a:defRPr>
            </a:lvl3pPr>
            <a:lvl4pPr indent="-101600" lvl="3" marL="1600200" marR="0" rtl="0" algn="l">
              <a:spcBef>
                <a:spcPts val="400"/>
              </a:spcBef>
              <a:buClr>
                <a:schemeClr val="dk1"/>
              </a:buClr>
              <a:buFont typeface="Arial"/>
              <a:buChar char="–"/>
              <a:defRPr b="0" i="0" sz="2000" u="none" cap="none" strike="noStrike">
                <a:solidFill>
                  <a:schemeClr val="dk1"/>
                </a:solidFill>
                <a:latin typeface="Arial"/>
                <a:ea typeface="Arial"/>
                <a:cs typeface="Arial"/>
                <a:sym typeface="Arial"/>
              </a:defRPr>
            </a:lvl4pPr>
            <a:lvl5pPr indent="-101600" lvl="4" marL="2057400" marR="0" rtl="0" algn="l">
              <a:spcBef>
                <a:spcPts val="400"/>
              </a:spcBef>
              <a:buClr>
                <a:schemeClr val="dk1"/>
              </a:buClr>
              <a:buFont typeface="Arial"/>
              <a:buChar char="»"/>
              <a:defRPr b="0" i="0" sz="2000" u="none" cap="none" strike="noStrike">
                <a:solidFill>
                  <a:schemeClr val="dk1"/>
                </a:solidFill>
                <a:latin typeface="Arial"/>
                <a:ea typeface="Arial"/>
                <a:cs typeface="Arial"/>
                <a:sym typeface="Arial"/>
              </a:defRPr>
            </a:lvl5pPr>
            <a:lvl6pPr indent="-101600" lvl="5" marL="2514600" marR="0" rtl="0" algn="l">
              <a:spcBef>
                <a:spcPts val="400"/>
              </a:spcBef>
              <a:buClr>
                <a:schemeClr val="dk1"/>
              </a:buClr>
              <a:buFont typeface="Arial"/>
              <a:buChar char="•"/>
              <a:defRPr b="0" i="0" sz="2000" u="none" cap="none" strike="noStrike">
                <a:solidFill>
                  <a:schemeClr val="dk1"/>
                </a:solidFill>
                <a:latin typeface="Calibri"/>
                <a:ea typeface="Calibri"/>
                <a:cs typeface="Calibri"/>
                <a:sym typeface="Calibri"/>
              </a:defRPr>
            </a:lvl6pPr>
            <a:lvl7pPr indent="-101600" lvl="6" marL="2971800" marR="0" rtl="0" algn="l">
              <a:spcBef>
                <a:spcPts val="400"/>
              </a:spcBef>
              <a:buClr>
                <a:schemeClr val="dk1"/>
              </a:buClr>
              <a:buFont typeface="Arial"/>
              <a:buChar char="•"/>
              <a:defRPr b="0" i="0" sz="2000" u="none" cap="none" strike="noStrike">
                <a:solidFill>
                  <a:schemeClr val="dk1"/>
                </a:solidFill>
                <a:latin typeface="Calibri"/>
                <a:ea typeface="Calibri"/>
                <a:cs typeface="Calibri"/>
                <a:sym typeface="Calibri"/>
              </a:defRPr>
            </a:lvl7pPr>
            <a:lvl8pPr indent="-101600" lvl="7" marL="3429000" marR="0" rtl="0" algn="l">
              <a:spcBef>
                <a:spcPts val="400"/>
              </a:spcBef>
              <a:buClr>
                <a:schemeClr val="dk1"/>
              </a:buClr>
              <a:buFont typeface="Arial"/>
              <a:buChar char="•"/>
              <a:defRPr b="0" i="0" sz="2000" u="none" cap="none" strike="noStrike">
                <a:solidFill>
                  <a:schemeClr val="dk1"/>
                </a:solidFill>
                <a:latin typeface="Calibri"/>
                <a:ea typeface="Calibri"/>
                <a:cs typeface="Calibri"/>
                <a:sym typeface="Calibri"/>
              </a:defRPr>
            </a:lvl8pPr>
            <a:lvl9pPr indent="-101600" lvl="8" marL="3886200" marR="0" rtl="0" algn="l">
              <a:spcBef>
                <a:spcPts val="400"/>
              </a:spcBef>
              <a:buClr>
                <a:schemeClr val="dk1"/>
              </a:buClr>
              <a:buFont typeface="Arial"/>
              <a:buChar char="•"/>
              <a:defRPr b="0" i="0" sz="2000" u="none" cap="none" strike="noStrike">
                <a:solidFill>
                  <a:schemeClr val="dk1"/>
                </a:solidFill>
                <a:latin typeface="Calibri"/>
                <a:ea typeface="Calibri"/>
                <a:cs typeface="Calibri"/>
                <a:sym typeface="Calibri"/>
              </a:defRPr>
            </a:lvl9pPr>
          </a:lstStyle>
          <a:p/>
        </p:txBody>
      </p:sp>
      <p:sp>
        <p:nvSpPr>
          <p:cNvPr id="10" name="Shape 10"/>
          <p:cNvSpPr txBox="1"/>
          <p:nvPr>
            <p:ph idx="10" type="dt"/>
          </p:nvPr>
        </p:nvSpPr>
        <p:spPr>
          <a:xfrm>
            <a:off x="457200" y="6356350"/>
            <a:ext cx="2133599" cy="365125"/>
          </a:xfrm>
          <a:prstGeom prst="rect">
            <a:avLst/>
          </a:prstGeom>
          <a:noFill/>
          <a:ln>
            <a:noFill/>
          </a:ln>
        </p:spPr>
        <p:txBody>
          <a:bodyPr anchorCtr="0" anchor="ctr" bIns="91425" lIns="91425" rIns="91425" tIns="91425"/>
          <a:lstStyle>
            <a:lvl1pPr indent="0" lvl="0" marL="0" marR="0" rtl="0" algn="l">
              <a:spcBef>
                <a:spcPts val="0"/>
              </a:spcBef>
              <a:defRPr b="0" i="0" sz="1200" u="none" cap="none" strike="noStrike">
                <a:solidFill>
                  <a:srgbClr val="888888"/>
                </a:solidFill>
                <a:latin typeface="Calibri"/>
                <a:ea typeface="Calibri"/>
                <a:cs typeface="Calibri"/>
                <a:sym typeface="Calibri"/>
              </a:defRPr>
            </a:lvl1pPr>
            <a:lvl2pPr indent="0" lvl="1" marL="457200" marR="0" rtl="0" algn="l">
              <a:spcBef>
                <a:spcPts val="0"/>
              </a:spcBef>
              <a:defRPr b="0" i="0" sz="1800" u="none" cap="none" strike="noStrike">
                <a:solidFill>
                  <a:schemeClr val="dk1"/>
                </a:solidFill>
                <a:latin typeface="Calibri"/>
                <a:ea typeface="Calibri"/>
                <a:cs typeface="Calibri"/>
                <a:sym typeface="Calibri"/>
              </a:defRPr>
            </a:lvl2pPr>
            <a:lvl3pPr indent="0" lvl="2" marL="914400" marR="0" rtl="0" algn="l">
              <a:spcBef>
                <a:spcPts val="0"/>
              </a:spcBef>
              <a:defRPr b="0" i="0" sz="1800" u="none" cap="none" strike="noStrike">
                <a:solidFill>
                  <a:schemeClr val="dk1"/>
                </a:solidFill>
                <a:latin typeface="Calibri"/>
                <a:ea typeface="Calibri"/>
                <a:cs typeface="Calibri"/>
                <a:sym typeface="Calibri"/>
              </a:defRPr>
            </a:lvl3pPr>
            <a:lvl4pPr indent="0" lvl="3" marL="1371600" marR="0" rtl="0" algn="l">
              <a:spcBef>
                <a:spcPts val="0"/>
              </a:spcBef>
              <a:defRPr b="0" i="0" sz="1800" u="none" cap="none" strike="noStrike">
                <a:solidFill>
                  <a:schemeClr val="dk1"/>
                </a:solidFill>
                <a:latin typeface="Calibri"/>
                <a:ea typeface="Calibri"/>
                <a:cs typeface="Calibri"/>
                <a:sym typeface="Calibri"/>
              </a:defRPr>
            </a:lvl4pPr>
            <a:lvl5pPr indent="0" lvl="4" marL="1828800" marR="0" rtl="0" algn="l">
              <a:spcBef>
                <a:spcPts val="0"/>
              </a:spcBef>
              <a:defRPr b="0" i="0" sz="1800" u="none" cap="none" strike="noStrike">
                <a:solidFill>
                  <a:schemeClr val="dk1"/>
                </a:solidFill>
                <a:latin typeface="Calibri"/>
                <a:ea typeface="Calibri"/>
                <a:cs typeface="Calibri"/>
                <a:sym typeface="Calibri"/>
              </a:defRPr>
            </a:lvl5pPr>
            <a:lvl6pPr indent="0" lvl="5" marL="2286000" marR="0" rtl="0" algn="l">
              <a:spcBef>
                <a:spcPts val="0"/>
              </a:spcBef>
              <a:defRPr b="0" i="0" sz="1800" u="none" cap="none" strike="noStrike">
                <a:solidFill>
                  <a:schemeClr val="dk1"/>
                </a:solidFill>
                <a:latin typeface="Calibri"/>
                <a:ea typeface="Calibri"/>
                <a:cs typeface="Calibri"/>
                <a:sym typeface="Calibri"/>
              </a:defRPr>
            </a:lvl6pPr>
            <a:lvl7pPr indent="0" lvl="6" marL="2743200" marR="0" rtl="0" algn="l">
              <a:spcBef>
                <a:spcPts val="0"/>
              </a:spcBef>
              <a:defRPr b="0" i="0" sz="1800" u="none" cap="none" strike="noStrike">
                <a:solidFill>
                  <a:schemeClr val="dk1"/>
                </a:solidFill>
                <a:latin typeface="Calibri"/>
                <a:ea typeface="Calibri"/>
                <a:cs typeface="Calibri"/>
                <a:sym typeface="Calibri"/>
              </a:defRPr>
            </a:lvl7pPr>
            <a:lvl8pPr indent="0" lvl="7" marL="3200400" marR="0" rtl="0" algn="l">
              <a:spcBef>
                <a:spcPts val="0"/>
              </a:spcBef>
              <a:defRPr b="0" i="0" sz="1800" u="none" cap="none" strike="noStrike">
                <a:solidFill>
                  <a:schemeClr val="dk1"/>
                </a:solidFill>
                <a:latin typeface="Calibri"/>
                <a:ea typeface="Calibri"/>
                <a:cs typeface="Calibri"/>
                <a:sym typeface="Calibri"/>
              </a:defRPr>
            </a:lvl8pPr>
            <a:lvl9pPr indent="0" lvl="8" marL="3657600" marR="0" rtl="0" algn="l">
              <a:spcBef>
                <a:spcPts val="0"/>
              </a:spcBef>
              <a:defRPr b="0" i="0" sz="1800" u="none" cap="none" strike="noStrike">
                <a:solidFill>
                  <a:schemeClr val="dk1"/>
                </a:solidFill>
                <a:latin typeface="Calibri"/>
                <a:ea typeface="Calibri"/>
                <a:cs typeface="Calibri"/>
                <a:sym typeface="Calibri"/>
              </a:defRPr>
            </a:lvl9pPr>
          </a:lstStyle>
          <a:p/>
        </p:txBody>
      </p:sp>
      <p:sp>
        <p:nvSpPr>
          <p:cNvPr id="11" name="Shape 11"/>
          <p:cNvSpPr txBox="1"/>
          <p:nvPr>
            <p:ph idx="11" type="ftr"/>
          </p:nvPr>
        </p:nvSpPr>
        <p:spPr>
          <a:xfrm>
            <a:off x="3124200" y="6356350"/>
            <a:ext cx="2895600" cy="365125"/>
          </a:xfrm>
          <a:prstGeom prst="rect">
            <a:avLst/>
          </a:prstGeom>
          <a:noFill/>
          <a:ln>
            <a:noFill/>
          </a:ln>
        </p:spPr>
        <p:txBody>
          <a:bodyPr anchorCtr="0" anchor="ctr" bIns="91425" lIns="91425" rIns="91425" tIns="91425"/>
          <a:lstStyle>
            <a:lvl1pPr indent="0" lvl="0" marL="0" marR="0" rtl="0" algn="ctr">
              <a:spcBef>
                <a:spcPts val="0"/>
              </a:spcBef>
              <a:defRPr b="0" i="0" sz="1200" u="none" cap="none" strike="noStrike">
                <a:solidFill>
                  <a:srgbClr val="888888"/>
                </a:solidFill>
                <a:latin typeface="Calibri"/>
                <a:ea typeface="Calibri"/>
                <a:cs typeface="Calibri"/>
                <a:sym typeface="Calibri"/>
              </a:defRPr>
            </a:lvl1pPr>
            <a:lvl2pPr indent="0" lvl="1" marL="457200" marR="0" rtl="0" algn="l">
              <a:spcBef>
                <a:spcPts val="0"/>
              </a:spcBef>
              <a:defRPr b="0" i="0" sz="1800" u="none" cap="none" strike="noStrike">
                <a:solidFill>
                  <a:schemeClr val="dk1"/>
                </a:solidFill>
                <a:latin typeface="Calibri"/>
                <a:ea typeface="Calibri"/>
                <a:cs typeface="Calibri"/>
                <a:sym typeface="Calibri"/>
              </a:defRPr>
            </a:lvl2pPr>
            <a:lvl3pPr indent="0" lvl="2" marL="914400" marR="0" rtl="0" algn="l">
              <a:spcBef>
                <a:spcPts val="0"/>
              </a:spcBef>
              <a:defRPr b="0" i="0" sz="1800" u="none" cap="none" strike="noStrike">
                <a:solidFill>
                  <a:schemeClr val="dk1"/>
                </a:solidFill>
                <a:latin typeface="Calibri"/>
                <a:ea typeface="Calibri"/>
                <a:cs typeface="Calibri"/>
                <a:sym typeface="Calibri"/>
              </a:defRPr>
            </a:lvl3pPr>
            <a:lvl4pPr indent="0" lvl="3" marL="1371600" marR="0" rtl="0" algn="l">
              <a:spcBef>
                <a:spcPts val="0"/>
              </a:spcBef>
              <a:defRPr b="0" i="0" sz="1800" u="none" cap="none" strike="noStrike">
                <a:solidFill>
                  <a:schemeClr val="dk1"/>
                </a:solidFill>
                <a:latin typeface="Calibri"/>
                <a:ea typeface="Calibri"/>
                <a:cs typeface="Calibri"/>
                <a:sym typeface="Calibri"/>
              </a:defRPr>
            </a:lvl4pPr>
            <a:lvl5pPr indent="0" lvl="4" marL="1828800" marR="0" rtl="0" algn="l">
              <a:spcBef>
                <a:spcPts val="0"/>
              </a:spcBef>
              <a:defRPr b="0" i="0" sz="1800" u="none" cap="none" strike="noStrike">
                <a:solidFill>
                  <a:schemeClr val="dk1"/>
                </a:solidFill>
                <a:latin typeface="Calibri"/>
                <a:ea typeface="Calibri"/>
                <a:cs typeface="Calibri"/>
                <a:sym typeface="Calibri"/>
              </a:defRPr>
            </a:lvl5pPr>
            <a:lvl6pPr indent="0" lvl="5" marL="2286000" marR="0" rtl="0" algn="l">
              <a:spcBef>
                <a:spcPts val="0"/>
              </a:spcBef>
              <a:defRPr b="0" i="0" sz="1800" u="none" cap="none" strike="noStrike">
                <a:solidFill>
                  <a:schemeClr val="dk1"/>
                </a:solidFill>
                <a:latin typeface="Calibri"/>
                <a:ea typeface="Calibri"/>
                <a:cs typeface="Calibri"/>
                <a:sym typeface="Calibri"/>
              </a:defRPr>
            </a:lvl6pPr>
            <a:lvl7pPr indent="0" lvl="6" marL="2743200" marR="0" rtl="0" algn="l">
              <a:spcBef>
                <a:spcPts val="0"/>
              </a:spcBef>
              <a:defRPr b="0" i="0" sz="1800" u="none" cap="none" strike="noStrike">
                <a:solidFill>
                  <a:schemeClr val="dk1"/>
                </a:solidFill>
                <a:latin typeface="Calibri"/>
                <a:ea typeface="Calibri"/>
                <a:cs typeface="Calibri"/>
                <a:sym typeface="Calibri"/>
              </a:defRPr>
            </a:lvl7pPr>
            <a:lvl8pPr indent="0" lvl="7" marL="3200400" marR="0" rtl="0" algn="l">
              <a:spcBef>
                <a:spcPts val="0"/>
              </a:spcBef>
              <a:defRPr b="0" i="0" sz="1800" u="none" cap="none" strike="noStrike">
                <a:solidFill>
                  <a:schemeClr val="dk1"/>
                </a:solidFill>
                <a:latin typeface="Calibri"/>
                <a:ea typeface="Calibri"/>
                <a:cs typeface="Calibri"/>
                <a:sym typeface="Calibri"/>
              </a:defRPr>
            </a:lvl8pPr>
            <a:lvl9pPr indent="0" lvl="8" marL="3657600" marR="0" rtl="0" algn="l">
              <a:spcBef>
                <a:spcPts val="0"/>
              </a:spcBef>
              <a:defRPr b="0" i="0" sz="1800" u="none" cap="none" strike="noStrike">
                <a:solidFill>
                  <a:schemeClr val="dk1"/>
                </a:solidFill>
                <a:latin typeface="Calibri"/>
                <a:ea typeface="Calibri"/>
                <a:cs typeface="Calibri"/>
                <a:sym typeface="Calibri"/>
              </a:defRPr>
            </a:lvl9pPr>
          </a:lstStyle>
          <a:p/>
        </p:txBody>
      </p:sp>
      <p:sp>
        <p:nvSpPr>
          <p:cNvPr id="12" name="Shape 12"/>
          <p:cNvSpPr txBox="1"/>
          <p:nvPr>
            <p:ph idx="12" type="sldNum"/>
          </p:nvPr>
        </p:nvSpPr>
        <p:spPr>
          <a:xfrm>
            <a:off x="6553200" y="6356350"/>
            <a:ext cx="2133599" cy="365125"/>
          </a:xfrm>
          <a:prstGeom prst="rect">
            <a:avLst/>
          </a:prstGeom>
          <a:noFill/>
          <a:ln>
            <a:noFill/>
          </a:ln>
        </p:spPr>
        <p:txBody>
          <a:bodyPr anchorCtr="0" anchor="ctr" bIns="45700" lIns="91425" rIns="91425" tIns="45700">
            <a:noAutofit/>
          </a:bodyPr>
          <a:lstStyle/>
          <a:p>
            <a:pPr indent="0" lvl="0" marL="0" marR="0" rtl="0" algn="r">
              <a:spcBef>
                <a:spcPts val="0"/>
              </a:spcBef>
              <a:buNone/>
            </a:pPr>
            <a:r>
              <a:t/>
            </a:r>
            <a:endParaRPr b="0" i="0" sz="1200" u="none" cap="none" strike="noStrike">
              <a:solidFill>
                <a:srgbClr val="888888"/>
              </a:solidFill>
              <a:latin typeface="Calibri"/>
              <a:ea typeface="Calibri"/>
              <a:cs typeface="Calibri"/>
              <a:sym typeface="Calibri"/>
            </a:endParaRPr>
          </a:p>
        </p:txBody>
      </p:sp>
      <p:sp>
        <p:nvSpPr>
          <p:cNvPr id="13" name="Shape 13"/>
          <p:cNvSpPr/>
          <p:nvPr/>
        </p:nvSpPr>
        <p:spPr>
          <a:xfrm>
            <a:off x="3124200" y="6500625"/>
            <a:ext cx="184666" cy="307777"/>
          </a:xfrm>
          <a:prstGeom prst="rect">
            <a:avLst/>
          </a:prstGeom>
          <a:noFill/>
          <a:ln>
            <a:noFill/>
          </a:ln>
        </p:spPr>
        <p:txBody>
          <a:bodyPr anchorCtr="0" anchor="t" bIns="45700" lIns="91425" rIns="91425" tIns="45700">
            <a:noAutofit/>
          </a:bodyPr>
          <a:lstStyle/>
          <a:p>
            <a:pPr indent="0" lvl="0" marL="0" marR="0" rtl="0" algn="l">
              <a:spcBef>
                <a:spcPts val="0"/>
              </a:spcBef>
              <a:buNone/>
            </a:pPr>
            <a:r>
              <a:t/>
            </a:r>
            <a:endParaRPr b="0" i="0" sz="1400" u="none" cap="none" strike="noStrike">
              <a:solidFill>
                <a:srgbClr val="454851"/>
              </a:solidFill>
              <a:latin typeface="Arial"/>
              <a:ea typeface="Arial"/>
              <a:cs typeface="Arial"/>
              <a:sym typeface="Arial"/>
            </a:endParaRPr>
          </a:p>
        </p:txBody>
      </p:sp>
      <p:sp>
        <p:nvSpPr>
          <p:cNvPr id="14" name="Shape 14"/>
          <p:cNvSpPr/>
          <p:nvPr/>
        </p:nvSpPr>
        <p:spPr>
          <a:xfrm>
            <a:off x="8166635" y="6452587"/>
            <a:ext cx="800218" cy="246220"/>
          </a:xfrm>
          <a:prstGeom prst="rect">
            <a:avLst/>
          </a:prstGeom>
          <a:noFill/>
          <a:ln>
            <a:noFill/>
          </a:ln>
        </p:spPr>
        <p:txBody>
          <a:bodyPr anchorCtr="0" anchor="t" bIns="45700" lIns="91425" rIns="91425" tIns="45700">
            <a:noAutofit/>
          </a:bodyPr>
          <a:lstStyle/>
          <a:p>
            <a:pPr indent="0" lvl="0" marL="0" marR="0" rtl="0" algn="l">
              <a:spcBef>
                <a:spcPts val="0"/>
              </a:spcBef>
              <a:buSzPct val="25000"/>
              <a:buNone/>
            </a:pPr>
            <a:r>
              <a:rPr b="0" i="0" lang="en-US" sz="1000" u="none" cap="none" strike="noStrike">
                <a:solidFill>
                  <a:srgbClr val="3F404A"/>
                </a:solidFill>
                <a:latin typeface="Arial"/>
                <a:ea typeface="Arial"/>
                <a:cs typeface="Arial"/>
                <a:sym typeface="Arial"/>
              </a:rPr>
              <a:t>openprof.eu</a:t>
            </a:r>
          </a:p>
        </p:txBody>
      </p:sp>
      <p:sp>
        <p:nvSpPr>
          <p:cNvPr id="15" name="Shape 15"/>
          <p:cNvSpPr/>
          <p:nvPr/>
        </p:nvSpPr>
        <p:spPr>
          <a:xfrm>
            <a:off x="3498060" y="6459864"/>
            <a:ext cx="2477774" cy="246220"/>
          </a:xfrm>
          <a:prstGeom prst="rect">
            <a:avLst/>
          </a:prstGeom>
          <a:noFill/>
          <a:ln>
            <a:noFill/>
          </a:ln>
        </p:spPr>
        <p:txBody>
          <a:bodyPr anchorCtr="0" anchor="t" bIns="45700" lIns="91425" rIns="91425" tIns="45700">
            <a:noAutofit/>
          </a:bodyPr>
          <a:lstStyle/>
          <a:p>
            <a:pPr indent="0" lvl="0" marL="0" marR="0" rtl="0" algn="l">
              <a:spcBef>
                <a:spcPts val="0"/>
              </a:spcBef>
              <a:buSzPct val="25000"/>
              <a:buNone/>
            </a:pPr>
            <a:r>
              <a:rPr b="0" i="0" lang="en-US" sz="1000" u="none" cap="none" strike="noStrike">
                <a:solidFill>
                  <a:srgbClr val="3F404A"/>
                </a:solidFill>
                <a:latin typeface="Arial"/>
                <a:ea typeface="Arial"/>
                <a:cs typeface="Arial"/>
                <a:sym typeface="Arial"/>
              </a:rPr>
              <a:t>Project No. 2014-1-LT01-KA202-000562</a:t>
            </a:r>
          </a:p>
        </p:txBody>
      </p:sp>
      <p:pic>
        <p:nvPicPr>
          <p:cNvPr descr="erasmusplus_logo.png" id="16" name="Shape 16"/>
          <p:cNvPicPr preferRelativeResize="0"/>
          <p:nvPr/>
        </p:nvPicPr>
        <p:blipFill rotWithShape="1">
          <a:blip r:embed="rId3">
            <a:alphaModFix/>
          </a:blip>
          <a:srcRect b="0" l="0" r="0" t="0"/>
          <a:stretch/>
        </p:blipFill>
        <p:spPr>
          <a:xfrm>
            <a:off x="6721121" y="184478"/>
            <a:ext cx="2245734" cy="494341"/>
          </a:xfrm>
          <a:prstGeom prst="rect">
            <a:avLst/>
          </a:prstGeom>
          <a:noFill/>
          <a:ln>
            <a:noFill/>
          </a:ln>
        </p:spPr>
      </p:pic>
      <p:pic>
        <p:nvPicPr>
          <p:cNvPr descr="oficialus_logo_296x200_0.png" id="17" name="Shape 17"/>
          <p:cNvPicPr preferRelativeResize="0"/>
          <p:nvPr/>
        </p:nvPicPr>
        <p:blipFill rotWithShape="1">
          <a:blip r:embed="rId4">
            <a:alphaModFix/>
          </a:blip>
          <a:srcRect b="0" l="0" r="0" t="0"/>
          <a:stretch/>
        </p:blipFill>
        <p:spPr>
          <a:xfrm>
            <a:off x="0" y="0"/>
            <a:ext cx="1434138" cy="969012"/>
          </a:xfrm>
          <a:prstGeom prst="rect">
            <a:avLst/>
          </a:prstGeom>
          <a:noFill/>
          <a:ln>
            <a:noFill/>
          </a:ln>
        </p:spPr>
      </p:pic>
    </p:spTree>
  </p:cSld>
  <p:clrMap accent1="accent1" accent2="accent2" accent3="accent3" accent4="accent4" accent5="accent5" accent6="accent6" bg1="lt1" bg2="dk2" tx1="dk1" tx2="lt2" folHlink="folHlink" hlink="hlink"/>
  <p:sldLayoutIdLst>
    <p:sldLayoutId id="2147483648" r:id="rId5"/>
    <p:sldLayoutId id="2147483649" r:id="rId6"/>
    <p:sldLayoutId id="2147483650" r:id="rId7"/>
    <p:sldLayoutId id="2147483651" r:id="rId8"/>
    <p:sldLayoutId id="2147483652" r:id="rId9"/>
    <p:sldLayoutId id="2147483653" r:id="rId10"/>
    <p:sldLayoutId id="2147483654" r:id="rId11"/>
    <p:sldLayoutId id="2147483655" r:id="rId12"/>
    <p:sldLayoutId id="2147483656" r:id="rId13"/>
    <p:sldLayoutId id="2147483657" r:id="rId14"/>
    <p:sldLayoutId id="2147483658" r:id="rId15"/>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p:titleStyle>
    <p:body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 Id="rId3" Type="http://schemas.openxmlformats.org/officeDocument/2006/relationships/hyperlink" Target="https://docs.google.com/document/d/1VSuqs8PtxllJkM1UidQZUX9Pmg7-SJVrn9B1qSn5WGE/edit" TargetMode="External"/><Relationship Id="rId4" Type="http://schemas.openxmlformats.org/officeDocument/2006/relationships/hyperlink" Target="https://docs.google.com/document/d/16r9q1jyB_8Tf4qFh8R-fRvlR0jZrtSCvVIWMFpQmgHk/edit" TargetMode="External"/><Relationship Id="rId5" Type="http://schemas.openxmlformats.org/officeDocument/2006/relationships/hyperlink" Target="https://docs.google.com/spreadsheets/d/1CKGp0QyBaI8iTmXMuHCZmK7erpkSSqKRv2VZSfJOY6k/edit#gid=668883621" TargetMode="Externa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90" name="Shape 90"/>
        <p:cNvGrpSpPr/>
        <p:nvPr/>
      </p:nvGrpSpPr>
      <p:grpSpPr>
        <a:xfrm>
          <a:off x="0" y="0"/>
          <a:ext cx="0" cy="0"/>
          <a:chOff x="0" y="0"/>
          <a:chExt cx="0" cy="0"/>
        </a:xfrm>
      </p:grpSpPr>
      <p:sp>
        <p:nvSpPr>
          <p:cNvPr id="91" name="Shape 91"/>
          <p:cNvSpPr txBox="1"/>
          <p:nvPr>
            <p:ph type="ctrTitle"/>
          </p:nvPr>
        </p:nvSpPr>
        <p:spPr>
          <a:xfrm>
            <a:off x="1141996" y="1554008"/>
            <a:ext cx="6885470" cy="2373099"/>
          </a:xfrm>
          <a:prstGeom prst="rect">
            <a:avLst/>
          </a:prstGeom>
          <a:noFill/>
          <a:ln>
            <a:noFill/>
          </a:ln>
        </p:spPr>
        <p:txBody>
          <a:bodyPr anchorCtr="0" anchor="ctr" bIns="45700" lIns="91425" rIns="91425" tIns="45700">
            <a:noAutofit/>
          </a:bodyPr>
          <a:lstStyle/>
          <a:p>
            <a:pPr indent="0" lvl="0" marL="0" marR="0" rtl="0" algn="ctr">
              <a:spcBef>
                <a:spcPts val="0"/>
              </a:spcBef>
              <a:buClr>
                <a:schemeClr val="dk1"/>
              </a:buClr>
              <a:buSzPct val="25000"/>
              <a:buFont typeface="Arial"/>
              <a:buNone/>
            </a:pPr>
            <a:r>
              <a:rPr b="0" i="0" lang="en-US" sz="3959" u="none" cap="none" strike="noStrike">
                <a:solidFill>
                  <a:schemeClr val="dk1"/>
                </a:solidFill>
                <a:latin typeface="Arial"/>
                <a:ea typeface="Arial"/>
                <a:cs typeface="Arial"/>
                <a:sym typeface="Arial"/>
              </a:rPr>
              <a:t> </a:t>
            </a:r>
            <a:r>
              <a:rPr lang="en-US" sz="3959"/>
              <a:t>NÓMINA</a:t>
            </a:r>
          </a:p>
          <a:p>
            <a:pPr indent="0" lvl="0" marL="0" marR="0" rtl="0" algn="ctr">
              <a:spcBef>
                <a:spcPts val="0"/>
              </a:spcBef>
              <a:buClr>
                <a:schemeClr val="dk1"/>
              </a:buClr>
              <a:buSzPct val="25000"/>
              <a:buFont typeface="Arial"/>
              <a:buNone/>
            </a:pPr>
            <a:r>
              <a:rPr lang="en-US" sz="3959"/>
              <a:t>Cómo motivar a los alumnos, hacerles propietarios de su proyecto </a:t>
            </a:r>
            <a:br>
              <a:rPr b="0" i="0" lang="en-US" sz="3959" u="none" cap="none" strike="noStrike">
                <a:solidFill>
                  <a:schemeClr val="dk1"/>
                </a:solidFill>
                <a:latin typeface="Arial"/>
                <a:ea typeface="Arial"/>
                <a:cs typeface="Arial"/>
                <a:sym typeface="Arial"/>
              </a:rPr>
            </a:br>
            <a:r>
              <a:rPr b="0" i="0" lang="en-US" sz="3959" u="none" cap="none" strike="noStrike">
                <a:solidFill>
                  <a:schemeClr val="dk1"/>
                </a:solidFill>
                <a:latin typeface="Arial"/>
                <a:ea typeface="Arial"/>
                <a:cs typeface="Arial"/>
                <a:sym typeface="Arial"/>
              </a:rPr>
              <a:t> </a:t>
            </a:r>
          </a:p>
        </p:txBody>
      </p:sp>
      <p:sp>
        <p:nvSpPr>
          <p:cNvPr id="92" name="Shape 92"/>
          <p:cNvSpPr txBox="1"/>
          <p:nvPr>
            <p:ph idx="1" type="subTitle"/>
          </p:nvPr>
        </p:nvSpPr>
        <p:spPr>
          <a:xfrm>
            <a:off x="1141999" y="4485373"/>
            <a:ext cx="6630400" cy="1520791"/>
          </a:xfrm>
          <a:prstGeom prst="rect">
            <a:avLst/>
          </a:prstGeom>
          <a:noFill/>
          <a:ln>
            <a:noFill/>
          </a:ln>
        </p:spPr>
        <p:txBody>
          <a:bodyPr anchorCtr="0" anchor="t" bIns="45700" lIns="91425" rIns="91425" tIns="45700">
            <a:noAutofit/>
          </a:bodyPr>
          <a:lstStyle/>
          <a:p>
            <a:pPr indent="0" lvl="0" marL="0" marR="0" rtl="0" algn="ctr">
              <a:spcBef>
                <a:spcPts val="0"/>
              </a:spcBef>
              <a:buClr>
                <a:srgbClr val="888888"/>
              </a:buClr>
              <a:buSzPct val="25000"/>
              <a:buFont typeface="Arial"/>
              <a:buNone/>
            </a:pPr>
            <a:r>
              <a:rPr b="0" i="0" lang="en-US" sz="3200" u="none" cap="none" strike="noStrike">
                <a:solidFill>
                  <a:srgbClr val="888888"/>
                </a:solidFill>
                <a:latin typeface="Arial"/>
                <a:ea typeface="Arial"/>
                <a:cs typeface="Arial"/>
                <a:sym typeface="Arial"/>
              </a:rPr>
              <a:t>Fondo Formación Euskadi, S.L.L.</a:t>
            </a:r>
          </a:p>
        </p:txBody>
      </p:sp>
      <p:sp>
        <p:nvSpPr>
          <p:cNvPr id="93" name="Shape 93"/>
          <p:cNvSpPr txBox="1"/>
          <p:nvPr/>
        </p:nvSpPr>
        <p:spPr>
          <a:xfrm>
            <a:off x="1531170" y="189921"/>
            <a:ext cx="5234468" cy="759692"/>
          </a:xfrm>
          <a:prstGeom prst="rect">
            <a:avLst/>
          </a:prstGeom>
          <a:noFill/>
          <a:ln>
            <a:noFill/>
          </a:ln>
        </p:spPr>
        <p:txBody>
          <a:bodyPr anchorCtr="0" anchor="t" bIns="45700" lIns="91425" rIns="91425" tIns="45700">
            <a:noAutofit/>
          </a:bodyPr>
          <a:lstStyle/>
          <a:p>
            <a:pPr indent="0" lvl="0" marL="0" marR="0" rtl="0" algn="ctr">
              <a:spcBef>
                <a:spcPts val="0"/>
              </a:spcBef>
              <a:buClr>
                <a:srgbClr val="888888"/>
              </a:buClr>
              <a:buSzPct val="25000"/>
              <a:buFont typeface="Arial"/>
              <a:buNone/>
            </a:pPr>
            <a:r>
              <a:rPr b="0" i="0" lang="en-US" sz="2400" u="none" cap="none" strike="noStrike">
                <a:solidFill>
                  <a:srgbClr val="888888"/>
                </a:solidFill>
                <a:latin typeface="Arial"/>
                <a:ea typeface="Arial"/>
                <a:cs typeface="Arial"/>
                <a:sym typeface="Arial"/>
              </a:rPr>
              <a:t>Open Professional Collaboration </a:t>
            </a:r>
          </a:p>
          <a:p>
            <a:pPr indent="0" lvl="0" marL="0" marR="0" rtl="0" algn="ctr">
              <a:spcBef>
                <a:spcPts val="480"/>
              </a:spcBef>
              <a:buClr>
                <a:srgbClr val="888888"/>
              </a:buClr>
              <a:buSzPct val="25000"/>
              <a:buFont typeface="Arial"/>
              <a:buNone/>
            </a:pPr>
            <a:r>
              <a:rPr b="0" i="0" lang="en-US" sz="2400" u="none" cap="none" strike="noStrike">
                <a:solidFill>
                  <a:srgbClr val="888888"/>
                </a:solidFill>
                <a:latin typeface="Arial"/>
                <a:ea typeface="Arial"/>
                <a:cs typeface="Arial"/>
                <a:sym typeface="Arial"/>
              </a:rPr>
              <a:t>for Innovation </a:t>
            </a: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97" name="Shape 97"/>
        <p:cNvGrpSpPr/>
        <p:nvPr/>
      </p:nvGrpSpPr>
      <p:grpSpPr>
        <a:xfrm>
          <a:off x="0" y="0"/>
          <a:ext cx="0" cy="0"/>
          <a:chOff x="0" y="0"/>
          <a:chExt cx="0" cy="0"/>
        </a:xfrm>
      </p:grpSpPr>
      <p:sp>
        <p:nvSpPr>
          <p:cNvPr id="98" name="Shape 98"/>
          <p:cNvSpPr txBox="1"/>
          <p:nvPr>
            <p:ph type="ctrTitle"/>
          </p:nvPr>
        </p:nvSpPr>
        <p:spPr>
          <a:xfrm>
            <a:off x="1141996" y="1520791"/>
            <a:ext cx="6885470" cy="827772"/>
          </a:xfrm>
          <a:prstGeom prst="rect">
            <a:avLst/>
          </a:prstGeom>
          <a:noFill/>
          <a:ln>
            <a:noFill/>
          </a:ln>
        </p:spPr>
        <p:txBody>
          <a:bodyPr anchorCtr="0" anchor="ctr" bIns="45700" lIns="91425" rIns="91425" tIns="45700">
            <a:noAutofit/>
          </a:bodyPr>
          <a:lstStyle/>
          <a:p>
            <a:pPr indent="0" lvl="0" marL="0" marR="0" rtl="0" algn="l">
              <a:spcBef>
                <a:spcPts val="0"/>
              </a:spcBef>
              <a:buClr>
                <a:schemeClr val="dk1"/>
              </a:buClr>
              <a:buSzPct val="25000"/>
              <a:buFont typeface="Arial"/>
              <a:buNone/>
            </a:pPr>
            <a:r>
              <a:rPr b="0" i="0" lang="en-US" sz="3200" u="none" cap="none" strike="noStrike">
                <a:solidFill>
                  <a:schemeClr val="dk1"/>
                </a:solidFill>
                <a:latin typeface="Arial"/>
                <a:ea typeface="Arial"/>
                <a:cs typeface="Arial"/>
                <a:sym typeface="Arial"/>
              </a:rPr>
              <a:t>Justifica</a:t>
            </a:r>
            <a:r>
              <a:rPr lang="en-US" sz="3200"/>
              <a:t>c</a:t>
            </a:r>
            <a:r>
              <a:rPr b="0" i="0" lang="en-US" sz="3200" u="none" cap="none" strike="noStrike">
                <a:solidFill>
                  <a:schemeClr val="dk1"/>
                </a:solidFill>
                <a:latin typeface="Arial"/>
                <a:ea typeface="Arial"/>
                <a:cs typeface="Arial"/>
                <a:sym typeface="Arial"/>
              </a:rPr>
              <a:t>i</a:t>
            </a:r>
            <a:r>
              <a:rPr lang="en-US" sz="3200"/>
              <a:t>ó</a:t>
            </a:r>
            <a:r>
              <a:rPr b="0" i="0" lang="en-US" sz="3200" u="none" cap="none" strike="noStrike">
                <a:solidFill>
                  <a:schemeClr val="dk1"/>
                </a:solidFill>
                <a:latin typeface="Arial"/>
                <a:ea typeface="Arial"/>
                <a:cs typeface="Arial"/>
                <a:sym typeface="Arial"/>
              </a:rPr>
              <a:t>n </a:t>
            </a:r>
            <a:br>
              <a:rPr b="0" i="0" lang="en-US" sz="3200" u="none" cap="none" strike="noStrike">
                <a:solidFill>
                  <a:schemeClr val="dk1"/>
                </a:solidFill>
                <a:latin typeface="Arial"/>
                <a:ea typeface="Arial"/>
                <a:cs typeface="Arial"/>
                <a:sym typeface="Arial"/>
              </a:rPr>
            </a:br>
          </a:p>
        </p:txBody>
      </p:sp>
      <p:sp>
        <p:nvSpPr>
          <p:cNvPr id="99" name="Shape 99"/>
          <p:cNvSpPr txBox="1"/>
          <p:nvPr>
            <p:ph idx="1" type="subTitle"/>
          </p:nvPr>
        </p:nvSpPr>
        <p:spPr>
          <a:xfrm>
            <a:off x="1141996" y="2156058"/>
            <a:ext cx="6630400" cy="1520791"/>
          </a:xfrm>
          <a:prstGeom prst="rect">
            <a:avLst/>
          </a:prstGeom>
          <a:noFill/>
          <a:ln>
            <a:noFill/>
          </a:ln>
        </p:spPr>
        <p:txBody>
          <a:bodyPr anchorCtr="0" anchor="t" bIns="45700" lIns="91425" rIns="91425" tIns="45700">
            <a:noAutofit/>
          </a:bodyPr>
          <a:lstStyle/>
          <a:p>
            <a:pPr indent="0" lvl="0" marL="0" marR="0" rtl="0" algn="l">
              <a:spcBef>
                <a:spcPts val="0"/>
              </a:spcBef>
              <a:buClr>
                <a:srgbClr val="888888"/>
              </a:buClr>
              <a:buSzPct val="100000"/>
              <a:buFont typeface="Arial"/>
              <a:buChar char="•"/>
            </a:pPr>
            <a:r>
              <a:rPr lang="en-US" sz="2800"/>
              <a:t>Es una competencia informal</a:t>
            </a:r>
          </a:p>
          <a:p>
            <a:pPr indent="0" lvl="0" marL="0" marR="0" rtl="0" algn="l">
              <a:spcBef>
                <a:spcPts val="0"/>
              </a:spcBef>
              <a:buClr>
                <a:srgbClr val="888888"/>
              </a:buClr>
              <a:buSzPct val="100000"/>
              <a:buFont typeface="Arial"/>
              <a:buChar char="•"/>
            </a:pPr>
            <a:r>
              <a:rPr lang="en-US" sz="2800"/>
              <a:t>Advierte de la importancia de una actitud adecuada en los buenos hábitos de trabajo</a:t>
            </a:r>
          </a:p>
          <a:p>
            <a:pPr indent="0" lvl="0" marL="0" marR="0" rtl="0" algn="l">
              <a:spcBef>
                <a:spcPts val="560"/>
              </a:spcBef>
              <a:buClr>
                <a:srgbClr val="888888"/>
              </a:buClr>
              <a:buSzPct val="100000"/>
              <a:buFont typeface="Arial"/>
              <a:buChar char="•"/>
            </a:pPr>
            <a:r>
              <a:rPr lang="en-US" sz="2800"/>
              <a:t>Fomentando conseguir resultados a corto plazo</a:t>
            </a:r>
          </a:p>
          <a:p>
            <a:pPr indent="0" lvl="0" marL="0" marR="0" rtl="0" algn="l">
              <a:spcBef>
                <a:spcPts val="560"/>
              </a:spcBef>
              <a:buClr>
                <a:srgbClr val="888888"/>
              </a:buClr>
              <a:buSzPct val="100000"/>
              <a:buFont typeface="Arial"/>
              <a:buChar char="•"/>
            </a:pPr>
            <a:r>
              <a:rPr lang="en-US" sz="2800"/>
              <a:t>Permite la autoevaluación</a:t>
            </a:r>
          </a:p>
          <a:p>
            <a:pPr indent="0" lvl="0" marL="0" marR="0" rtl="0" algn="l">
              <a:spcBef>
                <a:spcPts val="560"/>
              </a:spcBef>
              <a:buClr>
                <a:srgbClr val="888888"/>
              </a:buClr>
              <a:buSzPct val="100000"/>
              <a:buFont typeface="Arial"/>
              <a:buChar char="•"/>
            </a:pPr>
            <a:r>
              <a:rPr lang="en-US" sz="2800"/>
              <a:t>Permite la auto corrección</a:t>
            </a:r>
          </a:p>
          <a:p>
            <a:pPr indent="0" lvl="0" marL="0" marR="0" rtl="0" algn="l">
              <a:spcBef>
                <a:spcPts val="560"/>
              </a:spcBef>
              <a:buClr>
                <a:srgbClr val="888888"/>
              </a:buClr>
              <a:buSzPct val="100000"/>
              <a:buFont typeface="Arial"/>
              <a:buChar char="•"/>
            </a:pPr>
            <a:r>
              <a:rPr lang="en-US" sz="2800"/>
              <a:t>Favorece el tutelage individual con los alumnos</a:t>
            </a:r>
          </a:p>
          <a:p>
            <a:pPr lvl="0" marR="0" rtl="0" algn="l">
              <a:spcBef>
                <a:spcPts val="560"/>
              </a:spcBef>
              <a:buNone/>
            </a:pPr>
            <a:r>
              <a:t/>
            </a:r>
            <a:endParaRPr/>
          </a:p>
        </p:txBody>
      </p:sp>
      <p:sp>
        <p:nvSpPr>
          <p:cNvPr id="100" name="Shape 100"/>
          <p:cNvSpPr txBox="1"/>
          <p:nvPr/>
        </p:nvSpPr>
        <p:spPr>
          <a:xfrm>
            <a:off x="1531170" y="189921"/>
            <a:ext cx="5234468" cy="759692"/>
          </a:xfrm>
          <a:prstGeom prst="rect">
            <a:avLst/>
          </a:prstGeom>
          <a:noFill/>
          <a:ln>
            <a:noFill/>
          </a:ln>
        </p:spPr>
        <p:txBody>
          <a:bodyPr anchorCtr="0" anchor="t" bIns="45700" lIns="91425" rIns="91425" tIns="45700">
            <a:noAutofit/>
          </a:bodyPr>
          <a:lstStyle/>
          <a:p>
            <a:pPr indent="0" lvl="0" marL="0" marR="0" rtl="0" algn="ctr">
              <a:spcBef>
                <a:spcPts val="0"/>
              </a:spcBef>
              <a:buClr>
                <a:srgbClr val="888888"/>
              </a:buClr>
              <a:buSzPct val="25000"/>
              <a:buFont typeface="Arial"/>
              <a:buNone/>
            </a:pPr>
            <a:r>
              <a:rPr b="0" i="0" lang="en-US" sz="2400" u="none" cap="none" strike="noStrike">
                <a:solidFill>
                  <a:srgbClr val="888888"/>
                </a:solidFill>
                <a:latin typeface="Arial"/>
                <a:ea typeface="Arial"/>
                <a:cs typeface="Arial"/>
                <a:sym typeface="Arial"/>
              </a:rPr>
              <a:t>Open Professional Collaboration </a:t>
            </a:r>
          </a:p>
          <a:p>
            <a:pPr indent="0" lvl="0" marL="0" marR="0" rtl="0" algn="ctr">
              <a:spcBef>
                <a:spcPts val="480"/>
              </a:spcBef>
              <a:buClr>
                <a:srgbClr val="888888"/>
              </a:buClr>
              <a:buSzPct val="25000"/>
              <a:buFont typeface="Arial"/>
              <a:buNone/>
            </a:pPr>
            <a:r>
              <a:rPr b="0" i="0" lang="en-US" sz="2400" u="none" cap="none" strike="noStrike">
                <a:solidFill>
                  <a:srgbClr val="888888"/>
                </a:solidFill>
                <a:latin typeface="Arial"/>
                <a:ea typeface="Arial"/>
                <a:cs typeface="Arial"/>
                <a:sym typeface="Arial"/>
              </a:rPr>
              <a:t>for Innovation </a:t>
            </a: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04" name="Shape 104"/>
        <p:cNvGrpSpPr/>
        <p:nvPr/>
      </p:nvGrpSpPr>
      <p:grpSpPr>
        <a:xfrm>
          <a:off x="0" y="0"/>
          <a:ext cx="0" cy="0"/>
          <a:chOff x="0" y="0"/>
          <a:chExt cx="0" cy="0"/>
        </a:xfrm>
      </p:grpSpPr>
      <p:sp>
        <p:nvSpPr>
          <p:cNvPr id="105" name="Shape 105"/>
          <p:cNvSpPr txBox="1"/>
          <p:nvPr>
            <p:ph type="ctrTitle"/>
          </p:nvPr>
        </p:nvSpPr>
        <p:spPr>
          <a:xfrm>
            <a:off x="1141996" y="1520791"/>
            <a:ext cx="6885470" cy="827772"/>
          </a:xfrm>
          <a:prstGeom prst="rect">
            <a:avLst/>
          </a:prstGeom>
          <a:noFill/>
          <a:ln>
            <a:noFill/>
          </a:ln>
        </p:spPr>
        <p:txBody>
          <a:bodyPr anchorCtr="0" anchor="ctr" bIns="45700" lIns="91425" rIns="91425" tIns="45700">
            <a:noAutofit/>
          </a:bodyPr>
          <a:lstStyle/>
          <a:p>
            <a:pPr indent="0" lvl="0" marL="0" marR="0" rtl="0" algn="l">
              <a:spcBef>
                <a:spcPts val="0"/>
              </a:spcBef>
              <a:buClr>
                <a:schemeClr val="dk1"/>
              </a:buClr>
              <a:buSzPct val="25000"/>
              <a:buFont typeface="Arial"/>
              <a:buNone/>
            </a:pPr>
            <a:r>
              <a:rPr lang="en-US" sz="3200"/>
              <a:t>Objetivos</a:t>
            </a:r>
            <a:br>
              <a:rPr b="0" i="0" lang="en-US" sz="3200" u="none" cap="none" strike="noStrike">
                <a:solidFill>
                  <a:schemeClr val="dk1"/>
                </a:solidFill>
                <a:latin typeface="Arial"/>
                <a:ea typeface="Arial"/>
                <a:cs typeface="Arial"/>
                <a:sym typeface="Arial"/>
              </a:rPr>
            </a:br>
          </a:p>
        </p:txBody>
      </p:sp>
      <p:sp>
        <p:nvSpPr>
          <p:cNvPr id="106" name="Shape 106"/>
          <p:cNvSpPr txBox="1"/>
          <p:nvPr>
            <p:ph idx="1" type="subTitle"/>
          </p:nvPr>
        </p:nvSpPr>
        <p:spPr>
          <a:xfrm>
            <a:off x="1141996" y="2156058"/>
            <a:ext cx="6630400" cy="1520791"/>
          </a:xfrm>
          <a:prstGeom prst="rect">
            <a:avLst/>
          </a:prstGeom>
          <a:noFill/>
          <a:ln>
            <a:noFill/>
          </a:ln>
        </p:spPr>
        <p:txBody>
          <a:bodyPr anchorCtr="0" anchor="t" bIns="45700" lIns="91425" rIns="91425" tIns="45700">
            <a:noAutofit/>
          </a:bodyPr>
          <a:lstStyle/>
          <a:p>
            <a:pPr indent="0" lvl="0" marL="0" marR="0" rtl="0" algn="l">
              <a:spcBef>
                <a:spcPts val="0"/>
              </a:spcBef>
              <a:buClr>
                <a:srgbClr val="888888"/>
              </a:buClr>
              <a:buSzPct val="100000"/>
              <a:buFont typeface="Arial"/>
              <a:buChar char="•"/>
            </a:pPr>
            <a:r>
              <a:rPr lang="en-US" sz="2800"/>
              <a:t>Hacer que los estudiantes identifiquen sus puntos fuertes y áreas de mejora en cuanto a actitudes y hábitos laborales</a:t>
            </a:r>
          </a:p>
          <a:p>
            <a:pPr lvl="0" marR="0" rtl="0" algn="l">
              <a:spcBef>
                <a:spcPts val="0"/>
              </a:spcBef>
              <a:buNone/>
            </a:pPr>
            <a:r>
              <a:t/>
            </a:r>
            <a:endParaRPr sz="2800"/>
          </a:p>
          <a:p>
            <a:pPr indent="0" lvl="0" marL="0" marR="0" rtl="0" algn="l">
              <a:spcBef>
                <a:spcPts val="0"/>
              </a:spcBef>
              <a:buClr>
                <a:srgbClr val="888888"/>
              </a:buClr>
              <a:buSzPct val="100000"/>
              <a:buFont typeface="Arial"/>
              <a:buChar char="•"/>
            </a:pPr>
            <a:r>
              <a:rPr lang="en-US" sz="2800"/>
              <a:t>Hacer que los estudiantes sugieran estrategias de mejora relacionadas con los hábitos y actitudes en el trabajo</a:t>
            </a:r>
          </a:p>
          <a:p>
            <a:pPr lvl="0" marR="0" rtl="0" algn="l">
              <a:spcBef>
                <a:spcPts val="560"/>
              </a:spcBef>
              <a:buNone/>
            </a:pPr>
            <a:r>
              <a:rPr b="0" i="0" lang="en-US" sz="2800" u="none" cap="none" strike="noStrike">
                <a:solidFill>
                  <a:srgbClr val="888888"/>
                </a:solidFill>
                <a:latin typeface="Arial"/>
                <a:ea typeface="Arial"/>
                <a:cs typeface="Arial"/>
                <a:sym typeface="Arial"/>
              </a:rPr>
              <a:t> </a:t>
            </a:r>
          </a:p>
        </p:txBody>
      </p:sp>
      <p:sp>
        <p:nvSpPr>
          <p:cNvPr id="107" name="Shape 107"/>
          <p:cNvSpPr txBox="1"/>
          <p:nvPr/>
        </p:nvSpPr>
        <p:spPr>
          <a:xfrm>
            <a:off x="1531170" y="189921"/>
            <a:ext cx="5234468" cy="759692"/>
          </a:xfrm>
          <a:prstGeom prst="rect">
            <a:avLst/>
          </a:prstGeom>
          <a:noFill/>
          <a:ln>
            <a:noFill/>
          </a:ln>
        </p:spPr>
        <p:txBody>
          <a:bodyPr anchorCtr="0" anchor="t" bIns="45700" lIns="91425" rIns="91425" tIns="45700">
            <a:noAutofit/>
          </a:bodyPr>
          <a:lstStyle/>
          <a:p>
            <a:pPr indent="0" lvl="0" marL="0" marR="0" rtl="0" algn="ctr">
              <a:spcBef>
                <a:spcPts val="0"/>
              </a:spcBef>
              <a:buClr>
                <a:srgbClr val="888888"/>
              </a:buClr>
              <a:buSzPct val="25000"/>
              <a:buFont typeface="Arial"/>
              <a:buNone/>
            </a:pPr>
            <a:r>
              <a:rPr b="0" i="0" lang="en-US" sz="2400" u="none" cap="none" strike="noStrike">
                <a:solidFill>
                  <a:srgbClr val="888888"/>
                </a:solidFill>
                <a:latin typeface="Arial"/>
                <a:ea typeface="Arial"/>
                <a:cs typeface="Arial"/>
                <a:sym typeface="Arial"/>
              </a:rPr>
              <a:t>Open Professional Collaboration </a:t>
            </a:r>
          </a:p>
          <a:p>
            <a:pPr indent="0" lvl="0" marL="0" marR="0" rtl="0" algn="ctr">
              <a:spcBef>
                <a:spcPts val="480"/>
              </a:spcBef>
              <a:buClr>
                <a:srgbClr val="888888"/>
              </a:buClr>
              <a:buSzPct val="25000"/>
              <a:buFont typeface="Arial"/>
              <a:buNone/>
            </a:pPr>
            <a:r>
              <a:rPr b="0" i="0" lang="en-US" sz="2400" u="none" cap="none" strike="noStrike">
                <a:solidFill>
                  <a:srgbClr val="888888"/>
                </a:solidFill>
                <a:latin typeface="Arial"/>
                <a:ea typeface="Arial"/>
                <a:cs typeface="Arial"/>
                <a:sym typeface="Arial"/>
              </a:rPr>
              <a:t>for Innovation </a:t>
            </a: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11" name="Shape 111"/>
        <p:cNvGrpSpPr/>
        <p:nvPr/>
      </p:nvGrpSpPr>
      <p:grpSpPr>
        <a:xfrm>
          <a:off x="0" y="0"/>
          <a:ext cx="0" cy="0"/>
          <a:chOff x="0" y="0"/>
          <a:chExt cx="0" cy="0"/>
        </a:xfrm>
      </p:grpSpPr>
      <p:sp>
        <p:nvSpPr>
          <p:cNvPr id="112" name="Shape 112"/>
          <p:cNvSpPr txBox="1"/>
          <p:nvPr>
            <p:ph type="ctrTitle"/>
          </p:nvPr>
        </p:nvSpPr>
        <p:spPr>
          <a:xfrm>
            <a:off x="1141996" y="1520791"/>
            <a:ext cx="6885470" cy="827772"/>
          </a:xfrm>
          <a:prstGeom prst="rect">
            <a:avLst/>
          </a:prstGeom>
          <a:noFill/>
          <a:ln>
            <a:noFill/>
          </a:ln>
        </p:spPr>
        <p:txBody>
          <a:bodyPr anchorCtr="0" anchor="ctr" bIns="45700" lIns="91425" rIns="91425" tIns="45700">
            <a:noAutofit/>
          </a:bodyPr>
          <a:lstStyle/>
          <a:p>
            <a:pPr indent="0" lvl="0" marL="0" marR="0" rtl="0" algn="l">
              <a:spcBef>
                <a:spcPts val="0"/>
              </a:spcBef>
              <a:buClr>
                <a:schemeClr val="dk1"/>
              </a:buClr>
              <a:buSzPct val="25000"/>
              <a:buFont typeface="Arial"/>
              <a:buNone/>
            </a:pPr>
            <a:r>
              <a:rPr b="0" i="0" lang="en-US" sz="3200" u="none" cap="none" strike="noStrike">
                <a:solidFill>
                  <a:schemeClr val="dk1"/>
                </a:solidFill>
                <a:latin typeface="Arial"/>
                <a:ea typeface="Arial"/>
                <a:cs typeface="Arial"/>
                <a:sym typeface="Arial"/>
              </a:rPr>
              <a:t>Activi</a:t>
            </a:r>
            <a:r>
              <a:rPr lang="en-US" sz="3200"/>
              <a:t>dad</a:t>
            </a:r>
            <a:r>
              <a:rPr b="0" i="0" lang="en-US" sz="3200" u="none" cap="none" strike="noStrike">
                <a:solidFill>
                  <a:schemeClr val="dk1"/>
                </a:solidFill>
                <a:latin typeface="Arial"/>
                <a:ea typeface="Arial"/>
                <a:cs typeface="Arial"/>
                <a:sym typeface="Arial"/>
              </a:rPr>
              <a:t> (1/2)</a:t>
            </a:r>
            <a:br>
              <a:rPr b="0" i="0" lang="en-US" sz="3200" u="none" cap="none" strike="noStrike">
                <a:solidFill>
                  <a:schemeClr val="dk1"/>
                </a:solidFill>
                <a:latin typeface="Arial"/>
                <a:ea typeface="Arial"/>
                <a:cs typeface="Arial"/>
                <a:sym typeface="Arial"/>
              </a:rPr>
            </a:br>
          </a:p>
        </p:txBody>
      </p:sp>
      <p:sp>
        <p:nvSpPr>
          <p:cNvPr id="113" name="Shape 113"/>
          <p:cNvSpPr txBox="1"/>
          <p:nvPr>
            <p:ph idx="1" type="subTitle"/>
          </p:nvPr>
        </p:nvSpPr>
        <p:spPr>
          <a:xfrm>
            <a:off x="1141996" y="1992428"/>
            <a:ext cx="6630400" cy="1520791"/>
          </a:xfrm>
          <a:prstGeom prst="rect">
            <a:avLst/>
          </a:prstGeom>
          <a:noFill/>
          <a:ln>
            <a:noFill/>
          </a:ln>
        </p:spPr>
        <p:txBody>
          <a:bodyPr anchorCtr="0" anchor="t" bIns="45700" lIns="91425" rIns="91425" tIns="45700">
            <a:noAutofit/>
          </a:bodyPr>
          <a:lstStyle/>
          <a:p>
            <a:pPr indent="0" lvl="0" marL="0" marR="0" rtl="0" algn="just">
              <a:spcBef>
                <a:spcPts val="0"/>
              </a:spcBef>
              <a:buClr>
                <a:srgbClr val="888888"/>
              </a:buClr>
              <a:buSzPct val="100000"/>
              <a:buFont typeface="Arial"/>
              <a:buChar char="•"/>
            </a:pPr>
            <a:r>
              <a:rPr lang="en-US" sz="2200"/>
              <a:t>El profesor diariamente rellena el</a:t>
            </a:r>
            <a:r>
              <a:rPr b="1" i="1" lang="en-US" sz="2200" u="sng" cap="none" strike="noStrike">
                <a:solidFill>
                  <a:schemeClr val="hlink"/>
                </a:solidFill>
                <a:latin typeface="Arial"/>
                <a:ea typeface="Arial"/>
                <a:cs typeface="Arial"/>
                <a:sym typeface="Arial"/>
                <a:hlinkClick r:id="rId3"/>
              </a:rPr>
              <a:t>attitude record</a:t>
            </a:r>
            <a:r>
              <a:rPr b="1" i="1" lang="en-US" sz="2200" u="none" cap="none" strike="noStrike">
                <a:solidFill>
                  <a:srgbClr val="888888"/>
                </a:solidFill>
                <a:latin typeface="Arial"/>
                <a:ea typeface="Arial"/>
                <a:cs typeface="Arial"/>
                <a:sym typeface="Arial"/>
              </a:rPr>
              <a:t> </a:t>
            </a:r>
            <a:r>
              <a:rPr lang="en-US" sz="2200"/>
              <a:t>marcando</a:t>
            </a:r>
            <a:r>
              <a:rPr b="1" i="1" lang="en-US" sz="2200" u="none" cap="none" strike="noStrike">
                <a:solidFill>
                  <a:srgbClr val="888888"/>
                </a:solidFill>
                <a:latin typeface="Arial"/>
                <a:ea typeface="Arial"/>
                <a:cs typeface="Arial"/>
                <a:sym typeface="Arial"/>
              </a:rPr>
              <a:t> </a:t>
            </a:r>
            <a:r>
              <a:rPr lang="en-US" sz="2200"/>
              <a:t>los diferentes aspectos de los estudiantes</a:t>
            </a:r>
          </a:p>
          <a:p>
            <a:pPr indent="0" lvl="0" marL="0" marR="0" rtl="0" algn="just">
              <a:spcBef>
                <a:spcPts val="0"/>
              </a:spcBef>
              <a:buClr>
                <a:srgbClr val="888888"/>
              </a:buClr>
              <a:buSzPct val="100000"/>
              <a:buFont typeface="Arial"/>
              <a:buChar char="•"/>
            </a:pPr>
            <a:r>
              <a:rPr lang="en-US" sz="2200"/>
              <a:t>Los estudiantes semanalmente rellenan las nóminas (</a:t>
            </a:r>
            <a:r>
              <a:rPr b="1" i="1" lang="en-US" sz="2200" u="sng">
                <a:solidFill>
                  <a:schemeClr val="hlink"/>
                </a:solidFill>
                <a:hlinkClick r:id="rId4"/>
              </a:rPr>
              <a:t>payrolls</a:t>
            </a:r>
            <a:r>
              <a:rPr lang="en-US" sz="2200"/>
              <a:t>) autoevaluandose en los diferentes items.</a:t>
            </a:r>
          </a:p>
          <a:p>
            <a:pPr indent="0" lvl="0" marL="0" marR="0" rtl="0" algn="just">
              <a:spcBef>
                <a:spcPts val="440"/>
              </a:spcBef>
              <a:buClr>
                <a:srgbClr val="888888"/>
              </a:buClr>
              <a:buSzPct val="100000"/>
              <a:buFont typeface="Arial"/>
              <a:buChar char="•"/>
            </a:pPr>
            <a:r>
              <a:rPr lang="en-US" sz="2200"/>
              <a:t>El profesor compara semanalmente los datos de la autoevaluación de los estudiantes con los datos que ha obtenido en el “Payroll record” y acuerda con los estudiantes la evaluación final. </a:t>
            </a:r>
          </a:p>
          <a:p>
            <a:pPr indent="0" lvl="0" marL="0" marR="0" rtl="0" algn="just">
              <a:spcBef>
                <a:spcPts val="440"/>
              </a:spcBef>
              <a:buClr>
                <a:srgbClr val="888888"/>
              </a:buClr>
              <a:buSzPct val="100000"/>
              <a:buFont typeface="Arial"/>
              <a:buChar char="•"/>
            </a:pPr>
            <a:r>
              <a:rPr lang="en-US" sz="2200"/>
              <a:t>El profesor traslada los datos obtenidos a la parrilla </a:t>
            </a:r>
            <a:r>
              <a:rPr b="0" i="0" lang="en-US" sz="2200" u="none" cap="none" strike="noStrike">
                <a:solidFill>
                  <a:srgbClr val="888888"/>
                </a:solidFill>
                <a:latin typeface="Arial"/>
                <a:ea typeface="Arial"/>
                <a:cs typeface="Arial"/>
                <a:sym typeface="Arial"/>
              </a:rPr>
              <a:t>“</a:t>
            </a:r>
            <a:r>
              <a:rPr b="1" i="1" lang="en-US" sz="2200" u="sng" cap="none" strike="noStrike">
                <a:solidFill>
                  <a:schemeClr val="hlink"/>
                </a:solidFill>
                <a:latin typeface="Arial"/>
                <a:ea typeface="Arial"/>
                <a:cs typeface="Arial"/>
                <a:sym typeface="Arial"/>
                <a:hlinkClick r:id="rId5"/>
              </a:rPr>
              <a:t>Payroll_quarter</a:t>
            </a:r>
            <a:r>
              <a:rPr b="0" i="0" lang="en-US" sz="2200" u="none" cap="none" strike="noStrike">
                <a:solidFill>
                  <a:srgbClr val="888888"/>
                </a:solidFill>
                <a:latin typeface="Arial"/>
                <a:ea typeface="Arial"/>
                <a:cs typeface="Arial"/>
                <a:sym typeface="Arial"/>
              </a:rPr>
              <a:t>” </a:t>
            </a:r>
            <a:r>
              <a:rPr lang="en-US" sz="2200"/>
              <a:t>semanalmente</a:t>
            </a:r>
            <a:r>
              <a:rPr b="0" i="0" lang="en-US" sz="2200" u="none" cap="none" strike="noStrike">
                <a:solidFill>
                  <a:srgbClr val="888888"/>
                </a:solidFill>
                <a:latin typeface="Arial"/>
                <a:ea typeface="Arial"/>
                <a:cs typeface="Arial"/>
                <a:sym typeface="Arial"/>
              </a:rPr>
              <a:t>. Cada trimimestre se c</a:t>
            </a:r>
            <a:r>
              <a:rPr lang="en-US" sz="2200"/>
              <a:t>hequea la cantidad total de la nómina.</a:t>
            </a:r>
          </a:p>
        </p:txBody>
      </p:sp>
      <p:sp>
        <p:nvSpPr>
          <p:cNvPr id="114" name="Shape 114"/>
          <p:cNvSpPr txBox="1"/>
          <p:nvPr/>
        </p:nvSpPr>
        <p:spPr>
          <a:xfrm>
            <a:off x="1531170" y="189921"/>
            <a:ext cx="5234468" cy="759692"/>
          </a:xfrm>
          <a:prstGeom prst="rect">
            <a:avLst/>
          </a:prstGeom>
          <a:noFill/>
          <a:ln>
            <a:noFill/>
          </a:ln>
        </p:spPr>
        <p:txBody>
          <a:bodyPr anchorCtr="0" anchor="t" bIns="45700" lIns="91425" rIns="91425" tIns="45700">
            <a:noAutofit/>
          </a:bodyPr>
          <a:lstStyle/>
          <a:p>
            <a:pPr indent="0" lvl="0" marL="0" marR="0" rtl="0" algn="ctr">
              <a:spcBef>
                <a:spcPts val="0"/>
              </a:spcBef>
              <a:buClr>
                <a:srgbClr val="888888"/>
              </a:buClr>
              <a:buSzPct val="25000"/>
              <a:buFont typeface="Arial"/>
              <a:buNone/>
            </a:pPr>
            <a:r>
              <a:rPr b="0" i="0" lang="en-US" sz="2400" u="none" cap="none" strike="noStrike">
                <a:solidFill>
                  <a:srgbClr val="888888"/>
                </a:solidFill>
                <a:latin typeface="Arial"/>
                <a:ea typeface="Arial"/>
                <a:cs typeface="Arial"/>
                <a:sym typeface="Arial"/>
              </a:rPr>
              <a:t>Open Professional Collaboration </a:t>
            </a:r>
          </a:p>
          <a:p>
            <a:pPr indent="0" lvl="0" marL="0" marR="0" rtl="0" algn="ctr">
              <a:spcBef>
                <a:spcPts val="480"/>
              </a:spcBef>
              <a:buClr>
                <a:srgbClr val="888888"/>
              </a:buClr>
              <a:buSzPct val="25000"/>
              <a:buFont typeface="Arial"/>
              <a:buNone/>
            </a:pPr>
            <a:r>
              <a:rPr b="0" i="0" lang="en-US" sz="2400" u="none" cap="none" strike="noStrike">
                <a:solidFill>
                  <a:srgbClr val="888888"/>
                </a:solidFill>
                <a:latin typeface="Arial"/>
                <a:ea typeface="Arial"/>
                <a:cs typeface="Arial"/>
                <a:sym typeface="Arial"/>
              </a:rPr>
              <a:t>for Innovation </a:t>
            </a: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18" name="Shape 118"/>
        <p:cNvGrpSpPr/>
        <p:nvPr/>
      </p:nvGrpSpPr>
      <p:grpSpPr>
        <a:xfrm>
          <a:off x="0" y="0"/>
          <a:ext cx="0" cy="0"/>
          <a:chOff x="0" y="0"/>
          <a:chExt cx="0" cy="0"/>
        </a:xfrm>
      </p:grpSpPr>
      <p:sp>
        <p:nvSpPr>
          <p:cNvPr id="119" name="Shape 119"/>
          <p:cNvSpPr txBox="1"/>
          <p:nvPr>
            <p:ph type="ctrTitle"/>
          </p:nvPr>
        </p:nvSpPr>
        <p:spPr>
          <a:xfrm>
            <a:off x="1141996" y="1520791"/>
            <a:ext cx="6885470" cy="827772"/>
          </a:xfrm>
          <a:prstGeom prst="rect">
            <a:avLst/>
          </a:prstGeom>
          <a:noFill/>
          <a:ln>
            <a:noFill/>
          </a:ln>
        </p:spPr>
        <p:txBody>
          <a:bodyPr anchorCtr="0" anchor="ctr" bIns="45700" lIns="91425" rIns="91425" tIns="45700">
            <a:noAutofit/>
          </a:bodyPr>
          <a:lstStyle/>
          <a:p>
            <a:pPr indent="0" lvl="0" marL="0" marR="0" rtl="0" algn="l">
              <a:spcBef>
                <a:spcPts val="0"/>
              </a:spcBef>
              <a:buClr>
                <a:schemeClr val="dk1"/>
              </a:buClr>
              <a:buSzPct val="25000"/>
              <a:buFont typeface="Arial"/>
              <a:buNone/>
            </a:pPr>
            <a:r>
              <a:rPr b="0" i="0" lang="en-US" sz="3200" u="none" cap="none" strike="noStrike">
                <a:solidFill>
                  <a:schemeClr val="dk1"/>
                </a:solidFill>
                <a:latin typeface="Arial"/>
                <a:ea typeface="Arial"/>
                <a:cs typeface="Arial"/>
                <a:sym typeface="Arial"/>
              </a:rPr>
              <a:t>Activi</a:t>
            </a:r>
            <a:r>
              <a:rPr lang="en-US" sz="3200"/>
              <a:t>dad</a:t>
            </a:r>
            <a:r>
              <a:rPr b="0" i="0" lang="en-US" sz="3200" u="none" cap="none" strike="noStrike">
                <a:solidFill>
                  <a:schemeClr val="dk1"/>
                </a:solidFill>
                <a:latin typeface="Arial"/>
                <a:ea typeface="Arial"/>
                <a:cs typeface="Arial"/>
                <a:sym typeface="Arial"/>
              </a:rPr>
              <a:t> (2/2)</a:t>
            </a:r>
            <a:br>
              <a:rPr b="0" i="0" lang="en-US" sz="3200" u="none" cap="none" strike="noStrike">
                <a:solidFill>
                  <a:schemeClr val="dk1"/>
                </a:solidFill>
                <a:latin typeface="Arial"/>
                <a:ea typeface="Arial"/>
                <a:cs typeface="Arial"/>
                <a:sym typeface="Arial"/>
              </a:rPr>
            </a:br>
          </a:p>
        </p:txBody>
      </p:sp>
      <p:sp>
        <p:nvSpPr>
          <p:cNvPr id="120" name="Shape 120"/>
          <p:cNvSpPr txBox="1"/>
          <p:nvPr>
            <p:ph idx="1" type="subTitle"/>
          </p:nvPr>
        </p:nvSpPr>
        <p:spPr>
          <a:xfrm>
            <a:off x="1141996" y="1992428"/>
            <a:ext cx="6630400" cy="1520791"/>
          </a:xfrm>
          <a:prstGeom prst="rect">
            <a:avLst/>
          </a:prstGeom>
          <a:noFill/>
          <a:ln>
            <a:noFill/>
          </a:ln>
        </p:spPr>
        <p:txBody>
          <a:bodyPr anchorCtr="0" anchor="t" bIns="45700" lIns="91425" rIns="91425" tIns="45700">
            <a:noAutofit/>
          </a:bodyPr>
          <a:lstStyle/>
          <a:p>
            <a:pPr indent="0" lvl="0" marL="0" marR="0" rtl="0" algn="just">
              <a:spcBef>
                <a:spcPts val="0"/>
              </a:spcBef>
              <a:buClr>
                <a:srgbClr val="888888"/>
              </a:buClr>
              <a:buSzPct val="100000"/>
              <a:buFont typeface="Arial"/>
              <a:buChar char="•"/>
            </a:pPr>
            <a:r>
              <a:rPr lang="en-US" sz="2400"/>
              <a:t>En el caso de que haya diferencias significativas él/ella convoca una reunión con el alumno para ver la razón de las diferencias en el criterio de evaluacón.</a:t>
            </a:r>
          </a:p>
          <a:p>
            <a:pPr indent="0" lvl="0" marL="0" marR="0" rtl="0" algn="just">
              <a:spcBef>
                <a:spcPts val="480"/>
              </a:spcBef>
              <a:buClr>
                <a:srgbClr val="888888"/>
              </a:buClr>
              <a:buSzPct val="100000"/>
              <a:buFont typeface="Arial"/>
              <a:buChar char="•"/>
            </a:pPr>
            <a:r>
              <a:rPr lang="en-US" sz="2400"/>
              <a:t>Se acuerdan las estrategias de mejora (profesor-alumno) relacionadas con las actitudes y hábitos de trabajo, motivando al alumno para que aumente su nómina.</a:t>
            </a:r>
          </a:p>
          <a:p>
            <a:pPr indent="0" lvl="0" marL="0" marR="0" rtl="0" algn="just">
              <a:spcBef>
                <a:spcPts val="480"/>
              </a:spcBef>
              <a:buClr>
                <a:srgbClr val="888888"/>
              </a:buClr>
              <a:buSzPct val="100000"/>
              <a:buFont typeface="Arial"/>
              <a:buChar char="•"/>
            </a:pPr>
            <a:r>
              <a:rPr lang="en-US" sz="2400"/>
              <a:t>La “nómina trimestral” se utilizará en las reuniones semanales para determinar la estrategia a seguir con los alumnos o con un trabajo de tutelaje individual.</a:t>
            </a:r>
          </a:p>
          <a:p>
            <a:pPr lvl="0" marR="0" rtl="0" algn="just">
              <a:spcBef>
                <a:spcPts val="480"/>
              </a:spcBef>
              <a:buNone/>
            </a:pPr>
            <a:r>
              <a:t/>
            </a:r>
            <a:endParaRPr b="0" i="0" sz="2400" u="none" cap="none" strike="noStrike">
              <a:solidFill>
                <a:srgbClr val="888888"/>
              </a:solidFill>
              <a:latin typeface="Arial"/>
              <a:ea typeface="Arial"/>
              <a:cs typeface="Arial"/>
              <a:sym typeface="Arial"/>
            </a:endParaRPr>
          </a:p>
        </p:txBody>
      </p:sp>
      <p:sp>
        <p:nvSpPr>
          <p:cNvPr id="121" name="Shape 121"/>
          <p:cNvSpPr txBox="1"/>
          <p:nvPr/>
        </p:nvSpPr>
        <p:spPr>
          <a:xfrm>
            <a:off x="1531170" y="189921"/>
            <a:ext cx="5234468" cy="759692"/>
          </a:xfrm>
          <a:prstGeom prst="rect">
            <a:avLst/>
          </a:prstGeom>
          <a:noFill/>
          <a:ln>
            <a:noFill/>
          </a:ln>
        </p:spPr>
        <p:txBody>
          <a:bodyPr anchorCtr="0" anchor="t" bIns="45700" lIns="91425" rIns="91425" tIns="45700">
            <a:noAutofit/>
          </a:bodyPr>
          <a:lstStyle/>
          <a:p>
            <a:pPr indent="0" lvl="0" marL="0" marR="0" rtl="0" algn="ctr">
              <a:spcBef>
                <a:spcPts val="0"/>
              </a:spcBef>
              <a:buClr>
                <a:srgbClr val="888888"/>
              </a:buClr>
              <a:buSzPct val="25000"/>
              <a:buFont typeface="Arial"/>
              <a:buNone/>
            </a:pPr>
            <a:r>
              <a:rPr b="0" i="0" lang="en-US" sz="2400" u="none" cap="none" strike="noStrike">
                <a:solidFill>
                  <a:srgbClr val="888888"/>
                </a:solidFill>
                <a:latin typeface="Arial"/>
                <a:ea typeface="Arial"/>
                <a:cs typeface="Arial"/>
                <a:sym typeface="Arial"/>
              </a:rPr>
              <a:t>Open Professional Collaboration </a:t>
            </a:r>
          </a:p>
          <a:p>
            <a:pPr indent="0" lvl="0" marL="0" marR="0" rtl="0" algn="ctr">
              <a:spcBef>
                <a:spcPts val="480"/>
              </a:spcBef>
              <a:buClr>
                <a:srgbClr val="888888"/>
              </a:buClr>
              <a:buSzPct val="25000"/>
              <a:buFont typeface="Arial"/>
              <a:buNone/>
            </a:pPr>
            <a:r>
              <a:rPr b="0" i="0" lang="en-US" sz="2400" u="none" cap="none" strike="noStrike">
                <a:solidFill>
                  <a:srgbClr val="888888"/>
                </a:solidFill>
                <a:latin typeface="Arial"/>
                <a:ea typeface="Arial"/>
                <a:cs typeface="Arial"/>
                <a:sym typeface="Arial"/>
              </a:rPr>
              <a:t>for Innovation </a:t>
            </a: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25" name="Shape 125"/>
        <p:cNvGrpSpPr/>
        <p:nvPr/>
      </p:nvGrpSpPr>
      <p:grpSpPr>
        <a:xfrm>
          <a:off x="0" y="0"/>
          <a:ext cx="0" cy="0"/>
          <a:chOff x="0" y="0"/>
          <a:chExt cx="0" cy="0"/>
        </a:xfrm>
      </p:grpSpPr>
      <p:sp>
        <p:nvSpPr>
          <p:cNvPr id="126" name="Shape 126"/>
          <p:cNvSpPr txBox="1"/>
          <p:nvPr>
            <p:ph idx="1" type="subTitle"/>
          </p:nvPr>
        </p:nvSpPr>
        <p:spPr>
          <a:xfrm>
            <a:off x="1141999" y="973373"/>
            <a:ext cx="6630400" cy="2172230"/>
          </a:xfrm>
          <a:prstGeom prst="rect">
            <a:avLst/>
          </a:prstGeom>
          <a:noFill/>
          <a:ln>
            <a:noFill/>
          </a:ln>
        </p:spPr>
        <p:txBody>
          <a:bodyPr anchorCtr="0" anchor="t" bIns="45700" lIns="91425" rIns="91425" tIns="45700">
            <a:noAutofit/>
          </a:bodyPr>
          <a:lstStyle/>
          <a:p>
            <a:pPr indent="0" lvl="0" marL="0" marR="0" rtl="0" algn="ctr">
              <a:lnSpc>
                <a:spcPct val="90000"/>
              </a:lnSpc>
              <a:spcBef>
                <a:spcPts val="0"/>
              </a:spcBef>
              <a:buClr>
                <a:srgbClr val="888888"/>
              </a:buClr>
              <a:buSzPct val="25000"/>
              <a:buFont typeface="Arial"/>
              <a:buNone/>
            </a:pPr>
            <a:r>
              <a:rPr b="0" i="0" lang="en-US" sz="2960" u="none" cap="none" strike="noStrike">
                <a:solidFill>
                  <a:srgbClr val="888888"/>
                </a:solidFill>
                <a:latin typeface="Arial"/>
                <a:ea typeface="Arial"/>
                <a:cs typeface="Arial"/>
                <a:sym typeface="Arial"/>
              </a:rPr>
              <a:t>Produced by Fondo Formacion Euskadi in the framework of Erasmus+ project</a:t>
            </a:r>
            <a:br>
              <a:rPr b="0" i="0" lang="en-US" sz="2960" u="none" cap="none" strike="noStrike">
                <a:solidFill>
                  <a:srgbClr val="888888"/>
                </a:solidFill>
                <a:latin typeface="Arial"/>
                <a:ea typeface="Arial"/>
                <a:cs typeface="Arial"/>
                <a:sym typeface="Arial"/>
              </a:rPr>
            </a:br>
            <a:r>
              <a:rPr b="0" i="0" lang="en-US" sz="2960" u="none" cap="none" strike="noStrike">
                <a:solidFill>
                  <a:srgbClr val="888888"/>
                </a:solidFill>
                <a:latin typeface="Arial"/>
                <a:ea typeface="Arial"/>
                <a:cs typeface="Arial"/>
                <a:sym typeface="Arial"/>
              </a:rPr>
              <a:t>“Open Professional Collaboration for Innovation”</a:t>
            </a:r>
          </a:p>
        </p:txBody>
      </p:sp>
      <p:sp>
        <p:nvSpPr>
          <p:cNvPr id="127" name="Shape 127"/>
          <p:cNvSpPr txBox="1"/>
          <p:nvPr/>
        </p:nvSpPr>
        <p:spPr>
          <a:xfrm>
            <a:off x="1141999" y="2931935"/>
            <a:ext cx="6630400" cy="1365072"/>
          </a:xfrm>
          <a:prstGeom prst="rect">
            <a:avLst/>
          </a:prstGeom>
          <a:noFill/>
          <a:ln>
            <a:noFill/>
          </a:ln>
        </p:spPr>
        <p:txBody>
          <a:bodyPr anchorCtr="0" anchor="ctr" bIns="45700" lIns="91425" rIns="91425" tIns="45700">
            <a:noAutofit/>
          </a:bodyPr>
          <a:lstStyle/>
          <a:p>
            <a:pPr indent="0" lvl="0" marL="0" marR="0" rtl="0" algn="ctr">
              <a:spcBef>
                <a:spcPts val="0"/>
              </a:spcBef>
              <a:buClr>
                <a:srgbClr val="888888"/>
              </a:buClr>
              <a:buSzPct val="25000"/>
              <a:buFont typeface="Arial"/>
              <a:buNone/>
            </a:pPr>
            <a:r>
              <a:rPr b="0" i="0" lang="en-US" sz="3200" u="none" cap="none" strike="noStrike">
                <a:solidFill>
                  <a:srgbClr val="888888"/>
                </a:solidFill>
                <a:latin typeface="Arial"/>
                <a:ea typeface="Arial"/>
                <a:cs typeface="Arial"/>
                <a:sym typeface="Arial"/>
              </a:rPr>
              <a:t>Contributors: Marta Palacio</a:t>
            </a:r>
          </a:p>
        </p:txBody>
      </p:sp>
      <p:sp>
        <p:nvSpPr>
          <p:cNvPr id="128" name="Shape 128"/>
          <p:cNvSpPr txBox="1"/>
          <p:nvPr/>
        </p:nvSpPr>
        <p:spPr>
          <a:xfrm>
            <a:off x="1141999" y="4449407"/>
            <a:ext cx="6630400" cy="1365072"/>
          </a:xfrm>
          <a:prstGeom prst="rect">
            <a:avLst/>
          </a:prstGeom>
          <a:noFill/>
          <a:ln>
            <a:noFill/>
          </a:ln>
        </p:spPr>
        <p:txBody>
          <a:bodyPr anchorCtr="0" anchor="ctr" bIns="45700" lIns="91425" rIns="91425" tIns="45700">
            <a:noAutofit/>
          </a:bodyPr>
          <a:lstStyle/>
          <a:p>
            <a:pPr indent="0" lvl="0" marL="0" marR="0" rtl="0" algn="ctr">
              <a:lnSpc>
                <a:spcPct val="80000"/>
              </a:lnSpc>
              <a:spcBef>
                <a:spcPts val="0"/>
              </a:spcBef>
              <a:buClr>
                <a:srgbClr val="888888"/>
              </a:buClr>
              <a:buSzPct val="25000"/>
              <a:buFont typeface="Arial"/>
              <a:buNone/>
            </a:pPr>
            <a:r>
              <a:rPr b="0" i="0" lang="en-US" sz="2000" u="none" cap="none" strike="noStrike">
                <a:solidFill>
                  <a:srgbClr val="888888"/>
                </a:solidFill>
                <a:latin typeface="Arial"/>
                <a:ea typeface="Arial"/>
                <a:cs typeface="Arial"/>
                <a:sym typeface="Arial"/>
              </a:rPr>
              <a:t>This project has been funded by Erasmus + programme of the European Union. This OER reflects the views only of the authors, and the Commission cannot be held responsible for any use which may be made of the information contained therein.</a:t>
            </a:r>
          </a:p>
        </p:txBody>
      </p:sp>
    </p:spTree>
  </p:cSld>
  <p:clrMapOvr>
    <a:masterClrMapping/>
  </p:clrMapOvr>
</p:sld>
</file>

<file path=ppt/theme/theme1.xml><?xml version="1.0" encoding="utf-8"?>
<a:theme xmlns:a="http://schemas.openxmlformats.org/drawingml/2006/main" xmlns:r="http://schemas.openxmlformats.org/officeDocument/2006/relationships"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