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200" b="0" i="0" u="none" strike="noStrike" cap="none">
                <a:solidFill>
                  <a:schemeClr val="dk1"/>
                </a:solidFill>
                <a:latin typeface="Calibri"/>
                <a:ea typeface="Calibri"/>
                <a:cs typeface="Calibri"/>
                <a:sym typeface="Calibri"/>
              </a:defRPr>
            </a:lvl2pPr>
            <a:lvl3pPr marL="914400" marR="0" lvl="2" indent="0" algn="l" rtl="0">
              <a:spcBef>
                <a:spcPts val="0"/>
              </a:spcBef>
              <a:defRPr sz="1200" b="0" i="0" u="none" strike="noStrike" cap="none">
                <a:solidFill>
                  <a:schemeClr val="dk1"/>
                </a:solidFill>
                <a:latin typeface="Calibri"/>
                <a:ea typeface="Calibri"/>
                <a:cs typeface="Calibri"/>
                <a:sym typeface="Calibri"/>
              </a:defRPr>
            </a:lvl3pPr>
            <a:lvl4pPr marL="1371600" marR="0" lvl="3" indent="0" algn="l" rtl="0">
              <a:spcBef>
                <a:spcPts val="0"/>
              </a:spcBef>
              <a:defRPr sz="1200" b="0" i="0" u="none" strike="noStrike" cap="none">
                <a:solidFill>
                  <a:schemeClr val="dk1"/>
                </a:solidFill>
                <a:latin typeface="Calibri"/>
                <a:ea typeface="Calibri"/>
                <a:cs typeface="Calibri"/>
                <a:sym typeface="Calibri"/>
              </a:defRPr>
            </a:lvl4pPr>
            <a:lvl5pPr marL="1828800" marR="0" lvl="4" indent="0" algn="l" rtl="0">
              <a:spcBef>
                <a:spcPts val="0"/>
              </a:spcBef>
              <a:defRPr sz="1200" b="0" i="0" u="none" strike="noStrike" cap="none">
                <a:solidFill>
                  <a:schemeClr val="dk1"/>
                </a:solidFill>
                <a:latin typeface="Calibri"/>
                <a:ea typeface="Calibri"/>
                <a:cs typeface="Calibri"/>
                <a:sym typeface="Calibri"/>
              </a:defRPr>
            </a:lvl5pPr>
            <a:lvl6pPr marL="2286000" marR="0" lvl="5" indent="0" algn="l" rtl="0">
              <a:spcBef>
                <a:spcPts val="0"/>
              </a:spcBef>
              <a:defRPr sz="1200" b="0" i="0" u="none" strike="noStrike" cap="none">
                <a:solidFill>
                  <a:schemeClr val="dk1"/>
                </a:solidFill>
                <a:latin typeface="Calibri"/>
                <a:ea typeface="Calibri"/>
                <a:cs typeface="Calibri"/>
                <a:sym typeface="Calibri"/>
              </a:defRPr>
            </a:lvl6pPr>
            <a:lvl7pPr marL="2743200" marR="0" lvl="6" indent="0" algn="l" rtl="0">
              <a:spcBef>
                <a:spcPts val="0"/>
              </a:spcBef>
              <a:defRPr sz="1200" b="0" i="0" u="none" strike="noStrike" cap="none">
                <a:solidFill>
                  <a:schemeClr val="dk1"/>
                </a:solidFill>
                <a:latin typeface="Calibri"/>
                <a:ea typeface="Calibri"/>
                <a:cs typeface="Calibri"/>
                <a:sym typeface="Calibri"/>
              </a:defRPr>
            </a:lvl7pPr>
            <a:lvl8pPr marL="3200400" marR="0" lvl="7" indent="0" algn="l" rtl="0">
              <a:spcBef>
                <a:spcPts val="0"/>
              </a:spcBef>
              <a:defRPr sz="1200" b="0" i="0" u="none" strike="noStrike" cap="none">
                <a:solidFill>
                  <a:schemeClr val="dk1"/>
                </a:solidFill>
                <a:latin typeface="Calibri"/>
                <a:ea typeface="Calibri"/>
                <a:cs typeface="Calibri"/>
                <a:sym typeface="Calibri"/>
              </a:defRPr>
            </a:lvl8pPr>
            <a:lvl9pPr marL="3657600" marR="0" lvl="8" indent="0" algn="l" rtl="0">
              <a:spcBef>
                <a:spcPts val="0"/>
              </a:spcBef>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435190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75" name="Shape 1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4362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Shape 2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28" name="Shape 22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4008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Shape 2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33" name="Shape 2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11788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38" name="Shape 2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732474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45" name="Shape 2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537814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Shape 2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53" name="Shape 2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03113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Shape 2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59" name="Shape 2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249016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65" name="Shape 26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5804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82" name="Shape 1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98129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88" name="Shape 18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189" name="Shape 18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6545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94" name="Shape 1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6989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8567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07" name="Shape 2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2995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12" name="Shape 2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068475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17" name="Shape 2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12208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Shape 2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22" name="Shape 22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23" name="Shape 22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64594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04"/>
        <p:cNvGrpSpPr/>
        <p:nvPr/>
      </p:nvGrpSpPr>
      <p:grpSpPr>
        <a:xfrm>
          <a:off x="0" y="0"/>
          <a:ext cx="0" cy="0"/>
          <a:chOff x="0" y="0"/>
          <a:chExt cx="0" cy="0"/>
        </a:xfrm>
      </p:grpSpPr>
      <p:sp>
        <p:nvSpPr>
          <p:cNvPr id="105" name="Shape 105"/>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06" name="Shape 106"/>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07" name="Shape 10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08" name="Shape 10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09" name="Shape 109"/>
          <p:cNvSpPr txBox="1">
            <a:spLocks noGrp="1"/>
          </p:cNvSpPr>
          <p:nvPr>
            <p:ph type="sldNum" idx="12"/>
          </p:nvPr>
        </p:nvSpPr>
        <p:spPr>
          <a:xfrm>
            <a:off x="6420450" y="6356350"/>
            <a:ext cx="22665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12" name="Shape 112"/>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113" name="Shape 113"/>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14" name="Shape 114"/>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15" name="Shape 115"/>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16"/>
        <p:cNvGrpSpPr/>
        <p:nvPr/>
      </p:nvGrpSpPr>
      <p:grpSpPr>
        <a:xfrm>
          <a:off x="0" y="0"/>
          <a:ext cx="0" cy="0"/>
          <a:chOff x="0" y="0"/>
          <a:chExt cx="0" cy="0"/>
        </a:xfrm>
      </p:grpSpPr>
      <p:sp>
        <p:nvSpPr>
          <p:cNvPr id="117" name="Shape 117"/>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18" name="Shape 118"/>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119" name="Shape 11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20" name="Shape 12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21" name="Shape 12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122"/>
        <p:cNvGrpSpPr/>
        <p:nvPr/>
      </p:nvGrpSpPr>
      <p:grpSpPr>
        <a:xfrm>
          <a:off x="0" y="0"/>
          <a:ext cx="0" cy="0"/>
          <a:chOff x="0" y="0"/>
          <a:chExt cx="0" cy="0"/>
        </a:xfrm>
      </p:grpSpPr>
      <p:sp>
        <p:nvSpPr>
          <p:cNvPr id="123" name="Shape 123"/>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24" name="Shape 124"/>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125" name="Shape 125"/>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126" name="Shape 12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27" name="Shape 12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28" name="Shape 12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129"/>
        <p:cNvGrpSpPr/>
        <p:nvPr/>
      </p:nvGrpSpPr>
      <p:grpSpPr>
        <a:xfrm>
          <a:off x="0" y="0"/>
          <a:ext cx="0" cy="0"/>
          <a:chOff x="0" y="0"/>
          <a:chExt cx="0" cy="0"/>
        </a:xfrm>
      </p:grpSpPr>
      <p:sp>
        <p:nvSpPr>
          <p:cNvPr id="130" name="Shape 13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31" name="Shape 131"/>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132" name="Shape 132"/>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133" name="Shape 133"/>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134" name="Shape 134"/>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135" name="Shape 1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36" name="Shape 1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37" name="Shape 1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38"/>
        <p:cNvGrpSpPr/>
        <p:nvPr/>
      </p:nvGrpSpPr>
      <p:grpSpPr>
        <a:xfrm>
          <a:off x="0" y="0"/>
          <a:ext cx="0" cy="0"/>
          <a:chOff x="0" y="0"/>
          <a:chExt cx="0" cy="0"/>
        </a:xfrm>
      </p:grpSpPr>
      <p:sp>
        <p:nvSpPr>
          <p:cNvPr id="139" name="Shape 139"/>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40" name="Shape 14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41" name="Shape 14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42" name="Shape 142"/>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43"/>
        <p:cNvGrpSpPr/>
        <p:nvPr/>
      </p:nvGrpSpPr>
      <p:grpSpPr>
        <a:xfrm>
          <a:off x="0" y="0"/>
          <a:ext cx="0" cy="0"/>
          <a:chOff x="0" y="0"/>
          <a:chExt cx="0" cy="0"/>
        </a:xfrm>
      </p:grpSpPr>
      <p:sp>
        <p:nvSpPr>
          <p:cNvPr id="144" name="Shape 14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45" name="Shape 14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46" name="Shape 14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49" name="Shape 149"/>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150" name="Shape 150"/>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151" name="Shape 15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2" name="Shape 15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3" name="Shape 15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56" name="Shape 156"/>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157" name="Shape 157"/>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158" name="Shape 15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9" name="Shape 15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0" name="Shape 16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63" name="Shape 163"/>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164" name="Shape 16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5" name="Shape 16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6" name="Shape 16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67"/>
        <p:cNvGrpSpPr/>
        <p:nvPr/>
      </p:nvGrpSpPr>
      <p:grpSpPr>
        <a:xfrm>
          <a:off x="0" y="0"/>
          <a:ext cx="0" cy="0"/>
          <a:chOff x="0" y="0"/>
          <a:chExt cx="0" cy="0"/>
        </a:xfrm>
      </p:grpSpPr>
      <p:sp>
        <p:nvSpPr>
          <p:cNvPr id="168" name="Shape 168"/>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69" name="Shape 169"/>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170" name="Shape 17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71" name="Shape 17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72" name="Shape 172"/>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gi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a:alphaModFix/>
          </a:blip>
          <a:srcRect/>
          <a:stretch/>
        </p:blipFill>
        <p:spPr>
          <a:xfrm>
            <a:off x="6721121" y="184478"/>
            <a:ext cx="2245734" cy="494341"/>
          </a:xfrm>
          <a:prstGeom prst="rect">
            <a:avLst/>
          </a:prstGeom>
          <a:noFill/>
          <a:ln>
            <a:noFill/>
          </a:ln>
        </p:spPr>
      </p:pic>
      <p:pic>
        <p:nvPicPr>
          <p:cNvPr id="21" name="Shape 21"/>
          <p:cNvPicPr preferRelativeResize="0"/>
          <p:nvPr/>
        </p:nvPicPr>
        <p:blipFill rotWithShape="1">
          <a:blip r:embed="rId16">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9E9E9"/>
        </a:solidFill>
        <a:effectLst/>
      </p:bgPr>
    </p:bg>
    <p:spTree>
      <p:nvGrpSpPr>
        <p:cNvPr id="1" name="Shape 91"/>
        <p:cNvGrpSpPr/>
        <p:nvPr/>
      </p:nvGrpSpPr>
      <p:grpSpPr>
        <a:xfrm>
          <a:off x="0" y="0"/>
          <a:ext cx="0" cy="0"/>
          <a:chOff x="0" y="0"/>
          <a:chExt cx="0" cy="0"/>
        </a:xfrm>
      </p:grpSpPr>
      <p:pic>
        <p:nvPicPr>
          <p:cNvPr id="92" name="Shape 92"/>
          <p:cNvPicPr preferRelativeResize="0"/>
          <p:nvPr/>
        </p:nvPicPr>
        <p:blipFill rotWithShape="1">
          <a:blip r:embed="rId13">
            <a:alphaModFix/>
          </a:blip>
          <a:srcRect/>
          <a:stretch/>
        </p:blipFill>
        <p:spPr>
          <a:xfrm>
            <a:off x="0" y="4736855"/>
            <a:ext cx="9144000" cy="2121143"/>
          </a:xfrm>
          <a:prstGeom prst="rect">
            <a:avLst/>
          </a:prstGeom>
          <a:noFill/>
          <a:ln>
            <a:noFill/>
          </a:ln>
        </p:spPr>
      </p:pic>
      <p:pic>
        <p:nvPicPr>
          <p:cNvPr id="93" name="Shape 93"/>
          <p:cNvPicPr preferRelativeResize="0"/>
          <p:nvPr/>
        </p:nvPicPr>
        <p:blipFill rotWithShape="1">
          <a:blip r:embed="rId14">
            <a:alphaModFix/>
          </a:blip>
          <a:srcRect/>
          <a:stretch/>
        </p:blipFill>
        <p:spPr>
          <a:xfrm>
            <a:off x="0" y="0"/>
            <a:ext cx="9144000" cy="5861359"/>
          </a:xfrm>
          <a:prstGeom prst="rect">
            <a:avLst/>
          </a:prstGeom>
          <a:noFill/>
          <a:ln>
            <a:noFill/>
          </a:ln>
        </p:spPr>
      </p:pic>
      <p:sp>
        <p:nvSpPr>
          <p:cNvPr id="94" name="Shape 94"/>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95" name="Shape 95"/>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6" name="Shape 9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7" name="Shape 9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8" name="Shape 9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99" name="Shape 99"/>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00" name="Shape 100"/>
          <p:cNvSpPr/>
          <p:nvPr/>
        </p:nvSpPr>
        <p:spPr>
          <a:xfrm>
            <a:off x="7771124" y="6452575"/>
            <a:ext cx="11415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01" name="Shape 101"/>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102" name="Shape 102"/>
          <p:cNvPicPr preferRelativeResize="0"/>
          <p:nvPr/>
        </p:nvPicPr>
        <p:blipFill rotWithShape="1">
          <a:blip r:embed="rId15">
            <a:alphaModFix/>
          </a:blip>
          <a:srcRect/>
          <a:stretch/>
        </p:blipFill>
        <p:spPr>
          <a:xfrm>
            <a:off x="6721121" y="184478"/>
            <a:ext cx="2245734" cy="494341"/>
          </a:xfrm>
          <a:prstGeom prst="rect">
            <a:avLst/>
          </a:prstGeom>
          <a:noFill/>
          <a:ln>
            <a:noFill/>
          </a:ln>
        </p:spPr>
      </p:pic>
      <p:pic>
        <p:nvPicPr>
          <p:cNvPr id="103" name="Shape 103"/>
          <p:cNvPicPr preferRelativeResize="0"/>
          <p:nvPr/>
        </p:nvPicPr>
        <p:blipFill rotWithShape="1">
          <a:blip r:embed="rId16">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ctrTitle"/>
          </p:nvPr>
        </p:nvSpPr>
        <p:spPr>
          <a:xfrm>
            <a:off x="1141998" y="1201971"/>
            <a:ext cx="6630402" cy="2373099"/>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en-US" sz="3600" b="0" i="0" u="none" strike="noStrike" cap="none">
                <a:solidFill>
                  <a:schemeClr val="dk1"/>
                </a:solidFill>
                <a:latin typeface="Arial"/>
                <a:ea typeface="Arial"/>
                <a:cs typeface="Arial"/>
                <a:sym typeface="Arial"/>
              </a:rPr>
              <a:t/>
            </a:r>
            <a:br>
              <a:rPr lang="en-US" sz="3600" b="0" i="0" u="none" strike="noStrike" cap="none">
                <a:solidFill>
                  <a:schemeClr val="dk1"/>
                </a:solidFill>
                <a:latin typeface="Arial"/>
                <a:ea typeface="Arial"/>
                <a:cs typeface="Arial"/>
                <a:sym typeface="Arial"/>
              </a:rPr>
            </a:br>
            <a:r>
              <a:rPr lang="en-US" sz="4400" b="0" i="0" u="none" strike="noStrike" cap="none">
                <a:solidFill>
                  <a:schemeClr val="dk1"/>
                </a:solidFill>
                <a:latin typeface="Arial"/>
                <a:ea typeface="Arial"/>
                <a:cs typeface="Arial"/>
                <a:sym typeface="Arial"/>
              </a:rPr>
              <a:t>Awareness exercise</a:t>
            </a:r>
          </a:p>
        </p:txBody>
      </p:sp>
      <p:sp>
        <p:nvSpPr>
          <p:cNvPr id="178" name="Shape 178"/>
          <p:cNvSpPr txBox="1">
            <a:spLocks noGrp="1"/>
          </p:cNvSpPr>
          <p:nvPr>
            <p:ph type="subTitle" idx="1"/>
          </p:nvPr>
        </p:nvSpPr>
        <p:spPr>
          <a:xfrm>
            <a:off x="1141999" y="3692460"/>
            <a:ext cx="6630400" cy="2102354"/>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US" sz="3200" b="1" i="1" u="none" strike="noStrike" cap="none">
                <a:solidFill>
                  <a:srgbClr val="888888"/>
                </a:solidFill>
                <a:latin typeface="Arial"/>
                <a:ea typeface="Arial"/>
                <a:cs typeface="Arial"/>
                <a:sym typeface="Arial"/>
              </a:rPr>
              <a:t>Auxilium pro Regionibus Europae in Rebus Culturalibus</a:t>
            </a:r>
          </a:p>
          <a:p>
            <a:pPr marL="0" marR="0" lvl="0" indent="0" algn="ctr" rtl="0">
              <a:spcBef>
                <a:spcPts val="640"/>
              </a:spcBef>
              <a:buClr>
                <a:srgbClr val="888888"/>
              </a:buClr>
              <a:buSzPct val="25000"/>
              <a:buFont typeface="Arial"/>
              <a:buNone/>
            </a:pPr>
            <a:r>
              <a:rPr lang="en-US" sz="3200" u="none" strike="noStrike" cap="none">
                <a:solidFill>
                  <a:srgbClr val="888888"/>
                </a:solidFill>
                <a:latin typeface="Arial"/>
                <a:ea typeface="Arial"/>
                <a:cs typeface="Arial"/>
                <a:sym typeface="Arial"/>
              </a:rPr>
              <a:t>(</a:t>
            </a:r>
            <a:r>
              <a:rPr lang="en-US" sz="3200" b="0" i="0" u="none" strike="noStrike" cap="none">
                <a:solidFill>
                  <a:srgbClr val="888888"/>
                </a:solidFill>
                <a:latin typeface="Arial"/>
                <a:ea typeface="Arial"/>
                <a:cs typeface="Arial"/>
                <a:sym typeface="Arial"/>
              </a:rPr>
              <a:t>Auxilium) </a:t>
            </a:r>
          </a:p>
          <a:p>
            <a:pPr marL="0" marR="0" lvl="0" indent="0" algn="ctr" rtl="0">
              <a:spcBef>
                <a:spcPts val="640"/>
              </a:spcBef>
              <a:buClr>
                <a:srgbClr val="888888"/>
              </a:buClr>
              <a:buSzPct val="25000"/>
              <a:buFont typeface="Arial"/>
              <a:buNone/>
            </a:pPr>
            <a:endParaRPr sz="3200" b="0" i="0" u="none" strike="noStrike" cap="none">
              <a:solidFill>
                <a:srgbClr val="888888"/>
              </a:solidFill>
              <a:latin typeface="Arial"/>
              <a:ea typeface="Arial"/>
              <a:cs typeface="Arial"/>
              <a:sym typeface="Arial"/>
            </a:endParaRPr>
          </a:p>
        </p:txBody>
      </p:sp>
      <p:sp>
        <p:nvSpPr>
          <p:cNvPr id="179" name="Shape 179"/>
          <p:cNvSpPr txBox="1"/>
          <p:nvPr/>
        </p:nvSpPr>
        <p:spPr>
          <a:xfrm>
            <a:off x="1531170" y="189921"/>
            <a:ext cx="5234468" cy="759692"/>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US" sz="2400" b="0" i="0" u="none" strike="noStrike" cap="none">
                <a:solidFill>
                  <a:srgbClr val="888888"/>
                </a:solidFill>
                <a:latin typeface="Arial"/>
                <a:ea typeface="Arial"/>
                <a:cs typeface="Arial"/>
                <a:sym typeface="Arial"/>
              </a:rPr>
              <a:t>Open Professional Collaboration </a:t>
            </a:r>
          </a:p>
          <a:p>
            <a:pPr marL="0" marR="0" lvl="0" indent="0" algn="ctr" rtl="0">
              <a:spcBef>
                <a:spcPts val="480"/>
              </a:spcBef>
              <a:buClr>
                <a:srgbClr val="888888"/>
              </a:buClr>
              <a:buSzPct val="25000"/>
              <a:buFont typeface="Arial"/>
              <a:buNone/>
            </a:pPr>
            <a:r>
              <a:rPr lang="en-US" sz="2400" b="0" i="0" u="none" strike="noStrike" cap="none">
                <a:solidFill>
                  <a:srgbClr val="888888"/>
                </a:solidFill>
                <a:latin typeface="Arial"/>
                <a:ea typeface="Arial"/>
                <a:cs typeface="Arial"/>
                <a:sym typeface="Arial"/>
              </a:rPr>
              <a:t>for Innovation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Shape 230"/>
          <p:cNvSpPr txBox="1"/>
          <p:nvPr/>
        </p:nvSpPr>
        <p:spPr>
          <a:xfrm>
            <a:off x="1212200" y="1484775"/>
            <a:ext cx="6076499" cy="45243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200" b="0" i="0" u="none" strike="noStrike" cap="none">
                <a:solidFill>
                  <a:schemeClr val="dk1"/>
                </a:solidFill>
                <a:latin typeface="Calibri"/>
                <a:ea typeface="Calibri"/>
                <a:cs typeface="Calibri"/>
                <a:sym typeface="Calibri"/>
              </a:rPr>
              <a:t>You are now in the middle of the park. You take in all the people around you. </a:t>
            </a:r>
          </a:p>
          <a:p>
            <a:pPr marL="0" marR="0" lvl="0" indent="0" algn="ctr" rtl="0">
              <a:spcBef>
                <a:spcPts val="0"/>
              </a:spcBef>
              <a:buNone/>
            </a:pPr>
            <a:endParaRPr sz="3200" b="0" i="0" u="none" strike="noStrike" cap="none">
              <a:solidFill>
                <a:schemeClr val="dk1"/>
              </a:solidFill>
              <a:latin typeface="Calibri"/>
              <a:ea typeface="Calibri"/>
              <a:cs typeface="Calibri"/>
              <a:sym typeface="Calibri"/>
            </a:endParaRPr>
          </a:p>
          <a:p>
            <a:pPr marL="0" marR="0" lvl="0" indent="0" algn="ctr" rtl="0">
              <a:spcBef>
                <a:spcPts val="0"/>
              </a:spcBef>
              <a:buNone/>
            </a:pPr>
            <a:endParaRPr sz="3200" b="0" i="0" u="none" strike="noStrike" cap="none">
              <a:solidFill>
                <a:schemeClr val="dk1"/>
              </a:solidFill>
              <a:latin typeface="Calibri"/>
              <a:ea typeface="Calibri"/>
              <a:cs typeface="Calibri"/>
              <a:sym typeface="Calibri"/>
            </a:endParaRPr>
          </a:p>
          <a:p>
            <a:pPr marL="0" marR="0" lvl="0" indent="0" algn="ctr" rtl="0">
              <a:spcBef>
                <a:spcPts val="0"/>
              </a:spcBef>
              <a:buNone/>
            </a:pPr>
            <a:endParaRPr sz="3200" b="0" i="0" u="none" strike="noStrike" cap="none">
              <a:solidFill>
                <a:schemeClr val="dk1"/>
              </a:solidFill>
              <a:latin typeface="Calibri"/>
              <a:ea typeface="Calibri"/>
              <a:cs typeface="Calibri"/>
              <a:sym typeface="Calibri"/>
            </a:endParaRPr>
          </a:p>
          <a:p>
            <a:pPr marL="0" marR="0" lvl="0" indent="0" algn="ctr" rtl="0">
              <a:spcBef>
                <a:spcPts val="0"/>
              </a:spcBef>
              <a:buSzPct val="25000"/>
              <a:buNone/>
            </a:pPr>
            <a:r>
              <a:rPr lang="en-US" sz="3200" b="0" i="0" u="none" strike="noStrike" cap="none">
                <a:solidFill>
                  <a:schemeClr val="dk1"/>
                </a:solidFill>
                <a:latin typeface="Calibri"/>
                <a:ea typeface="Calibri"/>
                <a:cs typeface="Calibri"/>
                <a:sym typeface="Calibri"/>
              </a:rPr>
              <a:t>Take your time. Maybe close your eyes for a second or two – to imagine the scene. </a:t>
            </a:r>
          </a:p>
          <a:p>
            <a:pPr marL="0" marR="0" lvl="0" indent="0" algn="l" rtl="0">
              <a:spcBef>
                <a:spcPts val="0"/>
              </a:spcBef>
              <a:buNone/>
            </a:pPr>
            <a:endParaRPr sz="3200" b="0" i="0" u="none" strike="noStrike" cap="none">
              <a:solidFill>
                <a:schemeClr val="dk1"/>
              </a:solidFill>
              <a:latin typeface="Calibri"/>
              <a:ea typeface="Calibri"/>
              <a:cs typeface="Calibri"/>
              <a:sym typeface="Calibri"/>
            </a:endParaRPr>
          </a:p>
          <a:p>
            <a:pPr marL="0" marR="0" lvl="0" indent="0" algn="l" rtl="0">
              <a:spcBef>
                <a:spcPts val="0"/>
              </a:spcBef>
              <a:buNone/>
            </a:pPr>
            <a:endParaRPr sz="3200" b="0" i="0" u="none" strike="noStrike" cap="none">
              <a:solidFill>
                <a:schemeClr val="dk1"/>
              </a:solidFill>
              <a:latin typeface="Calibri"/>
              <a:ea typeface="Calibri"/>
              <a:cs typeface="Calibri"/>
              <a:sym typeface="Calibri"/>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txBox="1"/>
          <p:nvPr/>
        </p:nvSpPr>
        <p:spPr>
          <a:xfrm>
            <a:off x="1043608" y="1556791"/>
            <a:ext cx="7128792" cy="3970318"/>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b="0" i="0" u="none" strike="noStrike" cap="none">
                <a:solidFill>
                  <a:schemeClr val="dk1"/>
                </a:solidFill>
                <a:latin typeface="Calibri"/>
                <a:ea typeface="Calibri"/>
                <a:cs typeface="Calibri"/>
                <a:sym typeface="Calibri"/>
              </a:rPr>
              <a:t>Now it is time to come back to reality. </a:t>
            </a:r>
          </a:p>
          <a:p>
            <a:pPr marL="0" marR="0" lvl="0" indent="0" algn="ctr" rtl="0">
              <a:spcBef>
                <a:spcPts val="0"/>
              </a:spcBef>
              <a:buNone/>
            </a:pPr>
            <a:endParaRPr sz="3600" b="0" i="0" u="none" strike="noStrike" cap="none">
              <a:solidFill>
                <a:schemeClr val="dk1"/>
              </a:solidFill>
              <a:latin typeface="Calibri"/>
              <a:ea typeface="Calibri"/>
              <a:cs typeface="Calibri"/>
              <a:sym typeface="Calibri"/>
            </a:endParaRPr>
          </a:p>
          <a:p>
            <a:pPr marL="0" marR="0" lvl="0" indent="0" algn="ctr" rtl="0">
              <a:spcBef>
                <a:spcPts val="0"/>
              </a:spcBef>
              <a:buNone/>
            </a:pPr>
            <a:endParaRPr sz="3600" b="0" i="0" u="none" strike="noStrike" cap="none">
              <a:solidFill>
                <a:schemeClr val="dk1"/>
              </a:solidFill>
              <a:latin typeface="Calibri"/>
              <a:ea typeface="Calibri"/>
              <a:cs typeface="Calibri"/>
              <a:sym typeface="Calibri"/>
            </a:endParaRPr>
          </a:p>
          <a:p>
            <a:pPr marL="0" marR="0" lvl="0" indent="0" algn="ctr" rtl="0">
              <a:spcBef>
                <a:spcPts val="0"/>
              </a:spcBef>
              <a:buNone/>
            </a:pPr>
            <a:endParaRPr sz="3600" b="0" i="0" u="none" strike="noStrike" cap="none">
              <a:solidFill>
                <a:schemeClr val="dk1"/>
              </a:solidFill>
              <a:latin typeface="Calibri"/>
              <a:ea typeface="Calibri"/>
              <a:cs typeface="Calibri"/>
              <a:sym typeface="Calibri"/>
            </a:endParaRPr>
          </a:p>
          <a:p>
            <a:pPr marL="0" marR="0" lvl="0" indent="0" algn="ctr" rtl="0">
              <a:spcBef>
                <a:spcPts val="0"/>
              </a:spcBef>
              <a:buSzPct val="25000"/>
              <a:buNone/>
            </a:pPr>
            <a:r>
              <a:rPr lang="en-US" sz="3600" b="0" i="0" u="none" strike="noStrike" cap="none">
                <a:solidFill>
                  <a:schemeClr val="dk1"/>
                </a:solidFill>
                <a:latin typeface="Calibri"/>
                <a:ea typeface="Calibri"/>
                <a:cs typeface="Calibri"/>
                <a:sym typeface="Calibri"/>
              </a:rPr>
              <a:t>If you are ready, take on the next slide.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pic>
        <p:nvPicPr>
          <p:cNvPr id="240" name="Shape 240"/>
          <p:cNvPicPr preferRelativeResize="0"/>
          <p:nvPr/>
        </p:nvPicPr>
        <p:blipFill rotWithShape="1">
          <a:blip r:embed="rId3">
            <a:alphaModFix/>
          </a:blip>
          <a:srcRect/>
          <a:stretch/>
        </p:blipFill>
        <p:spPr>
          <a:xfrm>
            <a:off x="5235274" y="0"/>
            <a:ext cx="3908700" cy="2992500"/>
          </a:xfrm>
          <a:prstGeom prst="rect">
            <a:avLst/>
          </a:prstGeom>
          <a:noFill/>
          <a:ln>
            <a:noFill/>
          </a:ln>
        </p:spPr>
      </p:pic>
      <p:sp>
        <p:nvSpPr>
          <p:cNvPr id="241" name="Shape 241"/>
          <p:cNvSpPr txBox="1"/>
          <p:nvPr/>
        </p:nvSpPr>
        <p:spPr>
          <a:xfrm>
            <a:off x="159525" y="1236575"/>
            <a:ext cx="5742600" cy="18807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3000" b="1" i="0" u="none" strike="noStrike" cap="none">
                <a:solidFill>
                  <a:schemeClr val="dk1"/>
                </a:solidFill>
                <a:latin typeface="Calibri"/>
                <a:ea typeface="Calibri"/>
                <a:cs typeface="Calibri"/>
                <a:sym typeface="Calibri"/>
              </a:rPr>
              <a:t>Now, before revealing the </a:t>
            </a:r>
          </a:p>
          <a:p>
            <a:pPr marL="0" marR="0" lvl="0" indent="0" algn="l" rtl="0">
              <a:spcBef>
                <a:spcPts val="0"/>
              </a:spcBef>
              <a:buSzPct val="25000"/>
              <a:buNone/>
            </a:pPr>
            <a:r>
              <a:rPr lang="en-US" sz="3000" b="1" i="0" u="none" strike="noStrike" cap="none">
                <a:solidFill>
                  <a:schemeClr val="dk1"/>
                </a:solidFill>
                <a:latin typeface="Calibri"/>
                <a:ea typeface="Calibri"/>
                <a:cs typeface="Calibri"/>
                <a:sym typeface="Calibri"/>
              </a:rPr>
              <a:t>next slide  make a list: </a:t>
            </a:r>
          </a:p>
          <a:p>
            <a:pPr marL="0" marR="0" lvl="0" indent="0" algn="l" rtl="0">
              <a:spcBef>
                <a:spcPts val="0"/>
              </a:spcBef>
              <a:buSzPct val="25000"/>
              <a:buNone/>
            </a:pPr>
            <a:r>
              <a:rPr lang="en-US" sz="3600" b="1">
                <a:solidFill>
                  <a:schemeClr val="dk1"/>
                </a:solidFill>
                <a:latin typeface="Calibri"/>
                <a:ea typeface="Calibri"/>
                <a:cs typeface="Calibri"/>
                <a:sym typeface="Calibri"/>
              </a:rPr>
              <a:t>W</a:t>
            </a:r>
            <a:r>
              <a:rPr lang="en-US" sz="3600" b="1" i="0" u="none" strike="noStrike" cap="none">
                <a:solidFill>
                  <a:schemeClr val="dk1"/>
                </a:solidFill>
                <a:latin typeface="Calibri"/>
                <a:ea typeface="Calibri"/>
                <a:cs typeface="Calibri"/>
                <a:sym typeface="Calibri"/>
              </a:rPr>
              <a:t>hat people did you see?</a:t>
            </a:r>
          </a:p>
        </p:txBody>
      </p:sp>
      <p:sp>
        <p:nvSpPr>
          <p:cNvPr id="242" name="Shape 242"/>
          <p:cNvSpPr txBox="1"/>
          <p:nvPr/>
        </p:nvSpPr>
        <p:spPr>
          <a:xfrm>
            <a:off x="1075250" y="3229951"/>
            <a:ext cx="7416900" cy="2911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2800" b="0" i="0" u="none" strike="noStrike" cap="none">
                <a:solidFill>
                  <a:schemeClr val="dk1"/>
                </a:solidFill>
                <a:latin typeface="Calibri"/>
                <a:ea typeface="Calibri"/>
                <a:cs typeface="Calibri"/>
                <a:sym typeface="Calibri"/>
              </a:rPr>
              <a:t>For instance: </a:t>
            </a:r>
            <a:r>
              <a:rPr lang="en-US" sz="2800">
                <a:solidFill>
                  <a:schemeClr val="dk1"/>
                </a:solidFill>
                <a:latin typeface="Calibri"/>
                <a:ea typeface="Calibri"/>
                <a:cs typeface="Calibri"/>
                <a:sym typeface="Calibri"/>
              </a:rPr>
              <a:t>D</a:t>
            </a:r>
            <a:r>
              <a:rPr lang="en-US" sz="2800" b="0" i="0" u="none" strike="noStrike" cap="none">
                <a:solidFill>
                  <a:schemeClr val="dk1"/>
                </a:solidFill>
                <a:latin typeface="Calibri"/>
                <a:ea typeface="Calibri"/>
                <a:cs typeface="Calibri"/>
                <a:sym typeface="Calibri"/>
              </a:rPr>
              <a:t>id you see women?</a:t>
            </a:r>
          </a:p>
          <a:p>
            <a:pPr marL="0" marR="0" lvl="0" indent="0" algn="l" rtl="0">
              <a:spcBef>
                <a:spcPts val="0"/>
              </a:spcBef>
              <a:buSzPct val="25000"/>
              <a:buNone/>
            </a:pPr>
            <a:r>
              <a:rPr lang="en-US" sz="2800" b="0" i="0" u="none" strike="noStrike" cap="none">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D</a:t>
            </a:r>
            <a:r>
              <a:rPr lang="en-US" sz="2800" b="0" i="0" u="none" strike="noStrike" cap="none">
                <a:solidFill>
                  <a:schemeClr val="dk1"/>
                </a:solidFill>
                <a:latin typeface="Calibri"/>
                <a:ea typeface="Calibri"/>
                <a:cs typeface="Calibri"/>
                <a:sym typeface="Calibri"/>
              </a:rPr>
              <a:t>id you see men?</a:t>
            </a:r>
          </a:p>
          <a:p>
            <a:pPr marL="0" marR="0" lvl="0" indent="0" algn="l" rtl="0">
              <a:spcBef>
                <a:spcPts val="0"/>
              </a:spcBef>
              <a:buSzPct val="25000"/>
              <a:buNone/>
            </a:pPr>
            <a:r>
              <a:rPr lang="en-US" sz="2800" b="0" i="0" u="none" strike="noStrike" cap="none">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D</a:t>
            </a:r>
            <a:r>
              <a:rPr lang="en-US" sz="2800" b="0" i="0" u="none" strike="noStrike" cap="none">
                <a:solidFill>
                  <a:schemeClr val="dk1"/>
                </a:solidFill>
                <a:latin typeface="Calibri"/>
                <a:ea typeface="Calibri"/>
                <a:cs typeface="Calibri"/>
                <a:sym typeface="Calibri"/>
              </a:rPr>
              <a:t>id you see children?</a:t>
            </a:r>
          </a:p>
          <a:p>
            <a:pPr marL="0" marR="0" lvl="0" indent="0" algn="l" rtl="0">
              <a:spcBef>
                <a:spcPts val="0"/>
              </a:spcBef>
              <a:buSzPct val="25000"/>
              <a:buNone/>
            </a:pPr>
            <a:r>
              <a:rPr lang="en-US" sz="2800" b="0" i="0" u="none" strike="noStrike" cap="none">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D</a:t>
            </a:r>
            <a:r>
              <a:rPr lang="en-US" sz="2800" b="0" i="0" u="none" strike="noStrike" cap="none">
                <a:solidFill>
                  <a:schemeClr val="dk1"/>
                </a:solidFill>
                <a:latin typeface="Calibri"/>
                <a:ea typeface="Calibri"/>
                <a:cs typeface="Calibri"/>
                <a:sym typeface="Calibri"/>
              </a:rPr>
              <a:t>id you see elderly people?</a:t>
            </a:r>
          </a:p>
          <a:p>
            <a:pPr marL="0" marR="0" lvl="0" indent="0" algn="l" rtl="0">
              <a:spcBef>
                <a:spcPts val="0"/>
              </a:spcBef>
              <a:buSzPct val="25000"/>
              <a:buNone/>
            </a:pPr>
            <a:r>
              <a:rPr lang="en-US" sz="2800" b="0" i="0" u="none" strike="noStrike" cap="none">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W</a:t>
            </a:r>
            <a:r>
              <a:rPr lang="en-US" sz="2800" b="0" i="0" u="none" strike="noStrike" cap="none">
                <a:solidFill>
                  <a:schemeClr val="dk1"/>
                </a:solidFill>
                <a:latin typeface="Calibri"/>
                <a:ea typeface="Calibri"/>
                <a:cs typeface="Calibri"/>
                <a:sym typeface="Calibri"/>
              </a:rPr>
              <a:t>ho else did you see? </a:t>
            </a:r>
          </a:p>
          <a:p>
            <a:pPr marL="0" marR="0" lvl="0" indent="0" algn="l" rtl="0">
              <a:spcBef>
                <a:spcPts val="0"/>
              </a:spcBef>
              <a:buNone/>
            </a:pPr>
            <a:endParaRPr sz="2800">
              <a:solidFill>
                <a:schemeClr val="dk1"/>
              </a:solidFill>
              <a:latin typeface="Calibri"/>
              <a:ea typeface="Calibri"/>
              <a:cs typeface="Calibri"/>
              <a:sym typeface="Calibri"/>
            </a:endParaRPr>
          </a:p>
          <a:p>
            <a:pPr marL="0" marR="0" lvl="0" indent="0" algn="l" rtl="0">
              <a:spcBef>
                <a:spcPts val="0"/>
              </a:spcBef>
              <a:buSzPct val="25000"/>
              <a:buNone/>
            </a:pPr>
            <a:r>
              <a:rPr lang="en-US" sz="2800" b="0" i="0" u="none" strike="noStrike" cap="none">
                <a:solidFill>
                  <a:schemeClr val="dk1"/>
                </a:solidFill>
                <a:latin typeface="Calibri"/>
                <a:ea typeface="Calibri"/>
                <a:cs typeface="Calibri"/>
                <a:sym typeface="Calibri"/>
              </a:rPr>
              <a:t>Write down your images</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txBox="1">
            <a:spLocks noGrp="1"/>
          </p:cNvSpPr>
          <p:nvPr>
            <p:ph type="title"/>
          </p:nvPr>
        </p:nvSpPr>
        <p:spPr>
          <a:xfrm>
            <a:off x="840698" y="269762"/>
            <a:ext cx="66705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en-US" sz="4400" b="0" i="0" u="none" strike="noStrike" cap="none">
                <a:solidFill>
                  <a:schemeClr val="dk1"/>
                </a:solidFill>
                <a:latin typeface="Arial"/>
                <a:ea typeface="Arial"/>
                <a:cs typeface="Arial"/>
                <a:sym typeface="Arial"/>
              </a:rPr>
              <a:t>Diversity Awareness  </a:t>
            </a:r>
          </a:p>
        </p:txBody>
      </p:sp>
      <p:pic>
        <p:nvPicPr>
          <p:cNvPr id="248" name="Shape 248"/>
          <p:cNvPicPr preferRelativeResize="0"/>
          <p:nvPr/>
        </p:nvPicPr>
        <p:blipFill rotWithShape="1">
          <a:blip r:embed="rId3">
            <a:alphaModFix/>
          </a:blip>
          <a:srcRect/>
          <a:stretch/>
        </p:blipFill>
        <p:spPr>
          <a:xfrm>
            <a:off x="7452320" y="1700808"/>
            <a:ext cx="603937" cy="936103"/>
          </a:xfrm>
          <a:prstGeom prst="rect">
            <a:avLst/>
          </a:prstGeom>
          <a:noFill/>
          <a:ln>
            <a:noFill/>
          </a:ln>
        </p:spPr>
      </p:pic>
      <p:pic>
        <p:nvPicPr>
          <p:cNvPr id="249" name="Shape 249"/>
          <p:cNvPicPr preferRelativeResize="0"/>
          <p:nvPr/>
        </p:nvPicPr>
        <p:blipFill rotWithShape="1">
          <a:blip r:embed="rId4">
            <a:alphaModFix/>
          </a:blip>
          <a:srcRect/>
          <a:stretch/>
        </p:blipFill>
        <p:spPr>
          <a:xfrm>
            <a:off x="7668343" y="1412775"/>
            <a:ext cx="807440" cy="795327"/>
          </a:xfrm>
          <a:prstGeom prst="rect">
            <a:avLst/>
          </a:prstGeom>
          <a:noFill/>
          <a:ln>
            <a:noFill/>
          </a:ln>
        </p:spPr>
      </p:pic>
      <p:sp>
        <p:nvSpPr>
          <p:cNvPr id="250" name="Shape 250"/>
          <p:cNvSpPr txBox="1"/>
          <p:nvPr/>
        </p:nvSpPr>
        <p:spPr>
          <a:xfrm>
            <a:off x="1069850" y="1844825"/>
            <a:ext cx="6670500" cy="4524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3200" b="0" i="0" u="none" strike="noStrike" cap="none">
                <a:solidFill>
                  <a:schemeClr val="dk1"/>
                </a:solidFill>
                <a:latin typeface="Calibri"/>
                <a:ea typeface="Calibri"/>
                <a:cs typeface="Calibri"/>
                <a:sym typeface="Calibri"/>
              </a:rPr>
              <a:t>You‘ve probably seen the following people:</a:t>
            </a:r>
          </a:p>
          <a:p>
            <a:pPr marL="0" marR="0" lvl="0" indent="0" algn="l" rtl="0">
              <a:spcBef>
                <a:spcPts val="0"/>
              </a:spcBef>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Babys, Teenagers, young adults</a:t>
            </a:r>
          </a:p>
          <a:p>
            <a:pPr marL="0" marR="0" lvl="0" indent="0" algn="l" rtl="0">
              <a:spcBef>
                <a:spcPts val="0"/>
              </a:spcBef>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Women</a:t>
            </a:r>
          </a:p>
          <a:p>
            <a:pPr marL="0" marR="0" lvl="0" indent="0" algn="l" rtl="0">
              <a:spcBef>
                <a:spcPts val="0"/>
              </a:spcBef>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Men </a:t>
            </a:r>
          </a:p>
          <a:p>
            <a:pPr marL="0" marR="0" lvl="0" indent="0" algn="l" rtl="0">
              <a:spcBef>
                <a:spcPts val="0"/>
              </a:spcBef>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Pensioners</a:t>
            </a:r>
          </a:p>
          <a:p>
            <a:pPr marL="0" marR="0" lvl="0" indent="0" algn="l" rtl="0">
              <a:spcBef>
                <a:spcPts val="0"/>
              </a:spcBef>
              <a:buSzPct val="25000"/>
              <a:buNone/>
            </a:pPr>
            <a:r>
              <a:rPr lang="en-US" sz="3200" b="0" i="0" u="none" strike="noStrike" cap="none">
                <a:solidFill>
                  <a:schemeClr val="dk1"/>
                </a:solidFill>
                <a:latin typeface="Calibri"/>
                <a:ea typeface="Calibri"/>
                <a:cs typeface="Calibri"/>
                <a:sym typeface="Calibri"/>
              </a:rPr>
              <a:t>…</a:t>
            </a:r>
          </a:p>
          <a:p>
            <a:pPr marL="0" marR="0" lvl="0" indent="0" algn="l" rtl="0">
              <a:spcBef>
                <a:spcPts val="0"/>
              </a:spcBef>
              <a:buNone/>
            </a:pPr>
            <a:endParaRPr sz="3200" b="0" i="0" u="none" strike="noStrike" cap="none">
              <a:solidFill>
                <a:schemeClr val="dk1"/>
              </a:solidFill>
              <a:latin typeface="Calibri"/>
              <a:ea typeface="Calibri"/>
              <a:cs typeface="Calibri"/>
              <a:sym typeface="Calibri"/>
            </a:endParaRPr>
          </a:p>
          <a:p>
            <a:pPr marL="0" marR="0" lvl="0" indent="0" algn="l" rtl="0">
              <a:spcBef>
                <a:spcPts val="0"/>
              </a:spcBef>
              <a:buSzPct val="25000"/>
              <a:buNone/>
            </a:pPr>
            <a:r>
              <a:rPr lang="en-US" sz="3200" b="0" i="0" u="none" strike="noStrike" cap="none">
                <a:solidFill>
                  <a:schemeClr val="dk1"/>
                </a:solidFill>
                <a:latin typeface="Calibri"/>
                <a:ea typeface="Calibri"/>
                <a:cs typeface="Calibri"/>
                <a:sym typeface="Calibri"/>
              </a:rPr>
              <a:t> but have you also visualized…</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Shape 255"/>
          <p:cNvSpPr txBox="1">
            <a:spLocks noGrp="1"/>
          </p:cNvSpPr>
          <p:nvPr>
            <p:ph type="title"/>
          </p:nvPr>
        </p:nvSpPr>
        <p:spPr>
          <a:xfrm>
            <a:off x="611560" y="836712"/>
            <a:ext cx="7056783" cy="393713"/>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en-US" sz="3200" b="0" i="0" u="none" strike="noStrike" cap="none">
                <a:solidFill>
                  <a:schemeClr val="dk1"/>
                </a:solidFill>
                <a:latin typeface="Arial"/>
                <a:ea typeface="Arial"/>
                <a:cs typeface="Arial"/>
                <a:sym typeface="Arial"/>
              </a:rPr>
              <a:t>BUT, </a:t>
            </a:r>
            <a:br>
              <a:rPr lang="en-US" sz="3200" b="0" i="0" u="none" strike="noStrike" cap="none">
                <a:solidFill>
                  <a:schemeClr val="dk1"/>
                </a:solidFill>
                <a:latin typeface="Arial"/>
                <a:ea typeface="Arial"/>
                <a:cs typeface="Arial"/>
                <a:sym typeface="Arial"/>
              </a:rPr>
            </a:br>
            <a:r>
              <a:rPr lang="en-US" sz="3200"/>
              <a:t>h</a:t>
            </a:r>
            <a:r>
              <a:rPr lang="en-US" sz="3200" b="0" i="0" u="none" strike="noStrike" cap="none">
                <a:solidFill>
                  <a:schemeClr val="dk1"/>
                </a:solidFill>
                <a:latin typeface="Arial"/>
                <a:ea typeface="Arial"/>
                <a:cs typeface="Arial"/>
                <a:sym typeface="Arial"/>
              </a:rPr>
              <a:t>ave you also visualized…</a:t>
            </a:r>
          </a:p>
        </p:txBody>
      </p:sp>
      <p:sp>
        <p:nvSpPr>
          <p:cNvPr id="256" name="Shape 256"/>
          <p:cNvSpPr txBox="1">
            <a:spLocks noGrp="1"/>
          </p:cNvSpPr>
          <p:nvPr>
            <p:ph type="body" idx="1"/>
          </p:nvPr>
        </p:nvSpPr>
        <p:spPr>
          <a:xfrm>
            <a:off x="1142000" y="1916874"/>
            <a:ext cx="6670500" cy="4038000"/>
          </a:xfrm>
          <a:prstGeom prst="rect">
            <a:avLst/>
          </a:prstGeom>
          <a:noFill/>
          <a:ln>
            <a:noFill/>
          </a:ln>
        </p:spPr>
        <p:txBody>
          <a:bodyPr lIns="91425" tIns="45700" rIns="91425" bIns="45700" anchor="t" anchorCtr="0">
            <a:noAutofit/>
          </a:bodyPr>
          <a:lstStyle/>
          <a:p>
            <a:pPr marL="342900" marR="0" lvl="0" indent="-342900" algn="l" rtl="0">
              <a:spcBef>
                <a:spcPts val="0"/>
              </a:spcBef>
              <a:buClr>
                <a:schemeClr val="dk1"/>
              </a:buClr>
              <a:buSzPct val="100000"/>
              <a:buFont typeface="Arial"/>
              <a:buChar char="•"/>
            </a:pPr>
            <a:r>
              <a:rPr lang="en-US"/>
              <a:t>P</a:t>
            </a:r>
            <a:r>
              <a:rPr lang="en-US" sz="3200" b="0" i="0" u="none" strike="noStrike" cap="none">
                <a:solidFill>
                  <a:schemeClr val="dk1"/>
                </a:solidFill>
                <a:latin typeface="Arial"/>
                <a:ea typeface="Arial"/>
                <a:cs typeface="Arial"/>
                <a:sym typeface="Arial"/>
              </a:rPr>
              <a:t>eople representing different  ethnics from yours? </a:t>
            </a:r>
          </a:p>
          <a:p>
            <a:pPr marL="342900" marR="0" lvl="0" indent="-342900" algn="l" rtl="0">
              <a:spcBef>
                <a:spcPts val="640"/>
              </a:spcBef>
              <a:buClr>
                <a:schemeClr val="dk1"/>
              </a:buClr>
              <a:buSzPct val="100000"/>
              <a:buFont typeface="Arial"/>
              <a:buChar char="•"/>
            </a:pPr>
            <a:r>
              <a:rPr lang="en-US"/>
              <a:t>V</a:t>
            </a:r>
            <a:r>
              <a:rPr lang="en-US" sz="3200" b="0" i="0" u="none" strike="noStrike" cap="none">
                <a:solidFill>
                  <a:schemeClr val="dk1"/>
                </a:solidFill>
                <a:latin typeface="Arial"/>
                <a:ea typeface="Arial"/>
                <a:cs typeface="Arial"/>
                <a:sym typeface="Arial"/>
              </a:rPr>
              <a:t>isually impaired people?</a:t>
            </a:r>
          </a:p>
          <a:p>
            <a:pPr marL="342900" marR="0" lvl="0" indent="-342900" algn="l" rtl="0">
              <a:spcBef>
                <a:spcPts val="640"/>
              </a:spcBef>
              <a:buClr>
                <a:schemeClr val="dk1"/>
              </a:buClr>
              <a:buSzPct val="100000"/>
              <a:buFont typeface="Arial"/>
              <a:buChar char="•"/>
            </a:pPr>
            <a:r>
              <a:rPr lang="en-US"/>
              <a:t>H</a:t>
            </a:r>
            <a:r>
              <a:rPr lang="en-US" sz="3200" b="0" i="0" u="none" strike="noStrike" cap="none">
                <a:solidFill>
                  <a:schemeClr val="dk1"/>
                </a:solidFill>
                <a:latin typeface="Arial"/>
                <a:ea typeface="Arial"/>
                <a:cs typeface="Arial"/>
                <a:sym typeface="Arial"/>
              </a:rPr>
              <a:t>earing impaired people?</a:t>
            </a:r>
          </a:p>
          <a:p>
            <a:pPr marL="342900" marR="0" lvl="0" indent="-342900" algn="l" rtl="0">
              <a:spcBef>
                <a:spcPts val="640"/>
              </a:spcBef>
              <a:buClr>
                <a:schemeClr val="dk1"/>
              </a:buClr>
              <a:buSzPct val="100000"/>
              <a:buFont typeface="Arial"/>
              <a:buChar char="•"/>
            </a:pPr>
            <a:r>
              <a:rPr lang="en-US"/>
              <a:t>W</a:t>
            </a:r>
            <a:r>
              <a:rPr lang="en-US" sz="3200" b="0" i="0" u="none" strike="noStrike" cap="none">
                <a:solidFill>
                  <a:schemeClr val="dk1"/>
                </a:solidFill>
                <a:latin typeface="Arial"/>
                <a:ea typeface="Arial"/>
                <a:cs typeface="Arial"/>
                <a:sym typeface="Arial"/>
              </a:rPr>
              <a:t>heelchair users? </a:t>
            </a:r>
          </a:p>
          <a:p>
            <a:pPr marL="342900" marR="0" lvl="0" indent="-342900" algn="l" rtl="0">
              <a:spcBef>
                <a:spcPts val="640"/>
              </a:spcBef>
              <a:buClr>
                <a:schemeClr val="dk1"/>
              </a:buClr>
              <a:buSzPct val="100000"/>
              <a:buFont typeface="Arial"/>
              <a:buChar char="•"/>
            </a:pPr>
            <a:r>
              <a:rPr lang="en-US" sz="3200" b="0" i="0" u="none" strike="noStrike" cap="none">
                <a:solidFill>
                  <a:schemeClr val="dk1"/>
                </a:solidFill>
                <a:latin typeface="Arial"/>
                <a:ea typeface="Arial"/>
                <a:cs typeface="Arial"/>
                <a:sym typeface="Arial"/>
              </a:rPr>
              <a:t>...</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txBox="1">
            <a:spLocks noGrp="1"/>
          </p:cNvSpPr>
          <p:nvPr>
            <p:ph type="title"/>
          </p:nvPr>
        </p:nvSpPr>
        <p:spPr>
          <a:xfrm>
            <a:off x="778148" y="448662"/>
            <a:ext cx="66705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en-US" sz="4400" b="1" i="0" u="none" strike="noStrike" cap="none">
                <a:solidFill>
                  <a:schemeClr val="dk1"/>
                </a:solidFill>
                <a:latin typeface="Arial"/>
                <a:ea typeface="Arial"/>
                <a:cs typeface="Arial"/>
                <a:sym typeface="Arial"/>
              </a:rPr>
              <a:t>Why this exercise? </a:t>
            </a:r>
          </a:p>
        </p:txBody>
      </p:sp>
      <p:sp>
        <p:nvSpPr>
          <p:cNvPr id="262" name="Shape 262"/>
          <p:cNvSpPr txBox="1"/>
          <p:nvPr/>
        </p:nvSpPr>
        <p:spPr>
          <a:xfrm>
            <a:off x="1282750" y="1844825"/>
            <a:ext cx="6165900" cy="3785700"/>
          </a:xfrm>
          <a:prstGeom prst="rect">
            <a:avLst/>
          </a:prstGeom>
          <a:noFill/>
          <a:ln>
            <a:noFill/>
          </a:ln>
        </p:spPr>
        <p:txBody>
          <a:bodyPr lIns="91425" tIns="45700" rIns="91425" bIns="45700" anchor="t" anchorCtr="0">
            <a:noAutofit/>
          </a:bodyPr>
          <a:lstStyle/>
          <a:p>
            <a:pPr marL="0" marR="0" lvl="0" indent="0" rtl="0">
              <a:spcBef>
                <a:spcPts val="0"/>
              </a:spcBef>
              <a:buClr>
                <a:schemeClr val="dk1"/>
              </a:buClr>
              <a:buSzPct val="100000"/>
              <a:buFont typeface="Noto Sans Symbols"/>
              <a:buChar char="➢"/>
            </a:pPr>
            <a:r>
              <a:rPr lang="en-US" sz="2400" b="0" i="0" u="none" strike="noStrike" cap="none">
                <a:solidFill>
                  <a:schemeClr val="dk1"/>
                </a:solidFill>
                <a:latin typeface="Calibri"/>
                <a:ea typeface="Calibri"/>
                <a:cs typeface="Calibri"/>
                <a:sym typeface="Calibri"/>
              </a:rPr>
              <a:t>We tend to see things that we are </a:t>
            </a:r>
            <a:br>
              <a:rPr lang="en-US" sz="2400" b="0" i="0" u="none" strike="noStrike" cap="none">
                <a:solidFill>
                  <a:schemeClr val="dk1"/>
                </a:solidFill>
                <a:latin typeface="Calibri"/>
                <a:ea typeface="Calibri"/>
                <a:cs typeface="Calibri"/>
                <a:sym typeface="Calibri"/>
              </a:rPr>
            </a:br>
            <a:r>
              <a:rPr lang="en-US" sz="2400" b="0" i="0" u="none" strike="noStrike" cap="none">
                <a:solidFill>
                  <a:schemeClr val="dk1"/>
                </a:solidFill>
                <a:latin typeface="Calibri"/>
                <a:ea typeface="Calibri"/>
                <a:cs typeface="Calibri"/>
                <a:sym typeface="Calibri"/>
              </a:rPr>
              <a:t>       used to see </a:t>
            </a:r>
          </a:p>
          <a:p>
            <a:pPr marL="0" marR="0" lvl="0" indent="0" rtl="0">
              <a:spcBef>
                <a:spcPts val="0"/>
              </a:spcBef>
              <a:buNone/>
            </a:pPr>
            <a:endParaRPr sz="2400" b="0" i="0" u="none" strike="noStrike" cap="none">
              <a:solidFill>
                <a:schemeClr val="dk1"/>
              </a:solidFill>
              <a:latin typeface="Calibri"/>
              <a:ea typeface="Calibri"/>
              <a:cs typeface="Calibri"/>
              <a:sym typeface="Calibri"/>
            </a:endParaRPr>
          </a:p>
          <a:p>
            <a:pPr marL="0" marR="0" lvl="0" indent="0" rtl="0">
              <a:spcBef>
                <a:spcPts val="0"/>
              </a:spcBef>
              <a:buClr>
                <a:schemeClr val="dk1"/>
              </a:buClr>
              <a:buSzPct val="100000"/>
              <a:buFont typeface="Noto Sans Symbols"/>
              <a:buChar char="➢"/>
            </a:pPr>
            <a:r>
              <a:rPr lang="en-US" sz="2400" b="0" i="0" u="none" strike="noStrike" cap="none">
                <a:solidFill>
                  <a:schemeClr val="dk1"/>
                </a:solidFill>
                <a:latin typeface="Calibri"/>
                <a:ea typeface="Calibri"/>
                <a:cs typeface="Calibri"/>
                <a:sym typeface="Calibri"/>
              </a:rPr>
              <a:t>We tend to blank out aspects that </a:t>
            </a:r>
            <a:br>
              <a:rPr lang="en-US" sz="2400" b="0" i="0" u="none" strike="noStrike" cap="none">
                <a:solidFill>
                  <a:schemeClr val="dk1"/>
                </a:solidFill>
                <a:latin typeface="Calibri"/>
                <a:ea typeface="Calibri"/>
                <a:cs typeface="Calibri"/>
                <a:sym typeface="Calibri"/>
              </a:rPr>
            </a:br>
            <a:r>
              <a:rPr lang="en-US" sz="2400" b="0" i="0" u="none" strike="noStrike" cap="none">
                <a:solidFill>
                  <a:schemeClr val="dk1"/>
                </a:solidFill>
                <a:latin typeface="Calibri"/>
                <a:ea typeface="Calibri"/>
                <a:cs typeface="Calibri"/>
                <a:sym typeface="Calibri"/>
              </a:rPr>
              <a:t>       we are not familiar with. </a:t>
            </a:r>
          </a:p>
          <a:p>
            <a:pPr marL="0" marR="0" lvl="0" indent="0" algn="l" rtl="0">
              <a:spcBef>
                <a:spcPts val="0"/>
              </a:spcBef>
              <a:buNone/>
            </a:pPr>
            <a:endParaRPr b="0" i="0" u="none" strike="noStrike" cap="none">
              <a:solidFill>
                <a:schemeClr val="dk1"/>
              </a:solidFill>
              <a:latin typeface="Calibri"/>
              <a:ea typeface="Calibri"/>
              <a:cs typeface="Calibri"/>
              <a:sym typeface="Calibri"/>
            </a:endParaRPr>
          </a:p>
          <a:p>
            <a:pPr marL="0" marR="0" lvl="0" indent="0" algn="l" rtl="0">
              <a:spcBef>
                <a:spcPts val="0"/>
              </a:spcBef>
              <a:buNone/>
            </a:pPr>
            <a:endParaRPr b="0" i="0" u="none" strike="noStrike" cap="none">
              <a:solidFill>
                <a:schemeClr val="dk1"/>
              </a:solidFill>
              <a:latin typeface="Calibri"/>
              <a:ea typeface="Calibri"/>
              <a:cs typeface="Calibri"/>
              <a:sym typeface="Calibri"/>
            </a:endParaRPr>
          </a:p>
          <a:p>
            <a:pPr marL="0" marR="0" lvl="0" indent="0" algn="ctr" rtl="0">
              <a:spcBef>
                <a:spcPts val="0"/>
              </a:spcBef>
              <a:buSzPct val="25000"/>
              <a:buNone/>
            </a:pPr>
            <a:r>
              <a:rPr lang="en-US" sz="2600" b="0" i="0" u="none" strike="noStrike" cap="none">
                <a:solidFill>
                  <a:schemeClr val="dk1"/>
                </a:solidFill>
                <a:latin typeface="Calibri"/>
                <a:ea typeface="Calibri"/>
                <a:cs typeface="Calibri"/>
                <a:sym typeface="Calibri"/>
              </a:rPr>
              <a:t>This Diversity Training aims to   </a:t>
            </a:r>
            <a:r>
              <a:rPr lang="en-US" sz="2600" b="1" i="0" u="none" strike="noStrike" cap="none">
                <a:solidFill>
                  <a:schemeClr val="dk1"/>
                </a:solidFill>
                <a:latin typeface="Calibri"/>
                <a:ea typeface="Calibri"/>
                <a:cs typeface="Calibri"/>
                <a:sym typeface="Calibri"/>
              </a:rPr>
              <a:t>e x p a n d  </a:t>
            </a:r>
            <a:r>
              <a:rPr lang="en-US" sz="2600" b="0" i="0" u="none" strike="noStrike" cap="none">
                <a:solidFill>
                  <a:schemeClr val="dk1"/>
                </a:solidFill>
                <a:latin typeface="Calibri"/>
                <a:ea typeface="Calibri"/>
                <a:cs typeface="Calibri"/>
                <a:sym typeface="Calibri"/>
              </a:rPr>
              <a:t> your awareness, to make the picture of your „inner amusement park“ even more colourful and</a:t>
            </a:r>
            <a:r>
              <a:rPr lang="en-US" sz="2600">
                <a:solidFill>
                  <a:schemeClr val="dk1"/>
                </a:solidFill>
                <a:latin typeface="Calibri"/>
                <a:ea typeface="Calibri"/>
                <a:cs typeface="Calibri"/>
                <a:sym typeface="Calibri"/>
              </a:rPr>
              <a:t> - </a:t>
            </a:r>
            <a:r>
              <a:rPr lang="en-US" sz="2600" b="0" i="0" u="none" strike="noStrike" cap="none">
                <a:solidFill>
                  <a:schemeClr val="dk1"/>
                </a:solidFill>
                <a:latin typeface="Calibri"/>
                <a:ea typeface="Calibri"/>
                <a:cs typeface="Calibri"/>
                <a:sym typeface="Calibri"/>
              </a:rPr>
              <a:t> that is what this is all about</a:t>
            </a:r>
            <a:r>
              <a:rPr lang="en-US" sz="2600">
                <a:solidFill>
                  <a:schemeClr val="dk1"/>
                </a:solidFill>
                <a:latin typeface="Calibri"/>
                <a:ea typeface="Calibri"/>
                <a:cs typeface="Calibri"/>
                <a:sym typeface="Calibri"/>
              </a:rPr>
              <a:t> - </a:t>
            </a:r>
            <a:r>
              <a:rPr lang="en-US" sz="2600" b="0" i="0" u="none" strike="noStrike" cap="none">
                <a:solidFill>
                  <a:schemeClr val="dk1"/>
                </a:solidFill>
                <a:latin typeface="Calibri"/>
                <a:ea typeface="Calibri"/>
                <a:cs typeface="Calibri"/>
                <a:sym typeface="Calibri"/>
              </a:rPr>
              <a:t>more </a:t>
            </a:r>
            <a:r>
              <a:rPr lang="en-US" sz="2600" b="1" i="0" u="none" strike="noStrike" cap="none">
                <a:solidFill>
                  <a:schemeClr val="dk1"/>
                </a:solidFill>
                <a:latin typeface="Calibri"/>
                <a:ea typeface="Calibri"/>
                <a:cs typeface="Calibri"/>
                <a:sym typeface="Calibri"/>
              </a:rPr>
              <a:t>diverse. </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subTitle" idx="1"/>
          </p:nvPr>
        </p:nvSpPr>
        <p:spPr>
          <a:xfrm>
            <a:off x="1141999" y="973373"/>
            <a:ext cx="6630400" cy="2172230"/>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US" sz="3200" b="0" i="0" u="none" strike="noStrike" cap="none">
                <a:solidFill>
                  <a:srgbClr val="888888"/>
                </a:solidFill>
                <a:latin typeface="Arial"/>
                <a:ea typeface="Arial"/>
                <a:cs typeface="Arial"/>
                <a:sym typeface="Arial"/>
              </a:rPr>
              <a:t>Produced by </a:t>
            </a:r>
            <a:r>
              <a:rPr lang="en-US"/>
              <a:t>Auxilium</a:t>
            </a:r>
            <a:r>
              <a:rPr lang="en-US" sz="3200" b="0" i="0" u="none" strike="noStrike" cap="none">
                <a:solidFill>
                  <a:srgbClr val="888888"/>
                </a:solidFill>
                <a:latin typeface="Arial"/>
                <a:ea typeface="Arial"/>
                <a:cs typeface="Arial"/>
                <a:sym typeface="Arial"/>
              </a:rPr>
              <a:t> in the framework of Erasmus+ project</a:t>
            </a:r>
            <a:br>
              <a:rPr lang="en-US" sz="3200" b="0" i="0" u="none" strike="noStrike" cap="none">
                <a:solidFill>
                  <a:srgbClr val="888888"/>
                </a:solidFill>
                <a:latin typeface="Arial"/>
                <a:ea typeface="Arial"/>
                <a:cs typeface="Arial"/>
                <a:sym typeface="Arial"/>
              </a:rPr>
            </a:br>
            <a:r>
              <a:rPr lang="en-US" sz="3200" b="0" i="0" u="none" strike="noStrike" cap="none">
                <a:solidFill>
                  <a:srgbClr val="888888"/>
                </a:solidFill>
                <a:latin typeface="Arial"/>
                <a:ea typeface="Arial"/>
                <a:cs typeface="Arial"/>
                <a:sym typeface="Arial"/>
              </a:rPr>
              <a:t>“Open Professional Collaboration for Innovation”</a:t>
            </a:r>
          </a:p>
        </p:txBody>
      </p:sp>
      <p:sp>
        <p:nvSpPr>
          <p:cNvPr id="268" name="Shape 268"/>
          <p:cNvSpPr txBox="1"/>
          <p:nvPr/>
        </p:nvSpPr>
        <p:spPr>
          <a:xfrm>
            <a:off x="1141999" y="4449407"/>
            <a:ext cx="6630400" cy="1365072"/>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Clr>
                <a:srgbClr val="888888"/>
              </a:buClr>
              <a:buSzPct val="25000"/>
              <a:buFont typeface="Arial"/>
              <a:buNone/>
            </a:pPr>
            <a:r>
              <a:rPr lang="en-US" sz="2000" b="0" i="0" u="none" strike="noStrike" cap="none">
                <a:solidFill>
                  <a:srgbClr val="888888"/>
                </a:solidFill>
                <a:latin typeface="Arial"/>
                <a:ea typeface="Arial"/>
                <a:cs typeface="Arial"/>
                <a:sym typeface="Arial"/>
              </a:rPr>
              <a:t>This project has been funded by Erasmus + programme of the European Union. This OER reflects the views only of the authors, and the Commission cannot be held responsible for any use which may be made of the information contained therein.</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a:spLocks noGrp="1"/>
          </p:cNvSpPr>
          <p:nvPr>
            <p:ph type="title"/>
          </p:nvPr>
        </p:nvSpPr>
        <p:spPr>
          <a:xfrm>
            <a:off x="1294400" y="579450"/>
            <a:ext cx="6949499"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en-US" sz="3000" b="1" i="0" u="none" strike="noStrike" cap="none">
                <a:solidFill>
                  <a:schemeClr val="dk1"/>
                </a:solidFill>
                <a:latin typeface="Arial"/>
                <a:ea typeface="Arial"/>
                <a:cs typeface="Arial"/>
                <a:sym typeface="Arial"/>
              </a:rPr>
              <a:t>Why attending a  diversity Training?</a:t>
            </a:r>
            <a:br>
              <a:rPr lang="en-US" sz="3000" b="1" i="0" u="none" strike="noStrike" cap="none">
                <a:solidFill>
                  <a:schemeClr val="dk1"/>
                </a:solidFill>
                <a:latin typeface="Arial"/>
                <a:ea typeface="Arial"/>
                <a:cs typeface="Arial"/>
                <a:sym typeface="Arial"/>
              </a:rPr>
            </a:br>
            <a:r>
              <a:rPr lang="en-US" sz="3000" b="1" i="0" u="none" strike="noStrike" cap="none">
                <a:solidFill>
                  <a:schemeClr val="dk1"/>
                </a:solidFill>
                <a:latin typeface="Arial"/>
                <a:ea typeface="Arial"/>
                <a:cs typeface="Arial"/>
                <a:sym typeface="Arial"/>
              </a:rPr>
              <a:t>An awareness exercise</a:t>
            </a:r>
          </a:p>
        </p:txBody>
      </p:sp>
      <p:sp>
        <p:nvSpPr>
          <p:cNvPr id="185" name="Shape 185"/>
          <p:cNvSpPr txBox="1">
            <a:spLocks noGrp="1"/>
          </p:cNvSpPr>
          <p:nvPr>
            <p:ph type="body" idx="1"/>
          </p:nvPr>
        </p:nvSpPr>
        <p:spPr>
          <a:xfrm>
            <a:off x="1134050" y="2058650"/>
            <a:ext cx="7635000" cy="4526100"/>
          </a:xfrm>
          <a:prstGeom prst="rect">
            <a:avLst/>
          </a:prstGeom>
          <a:noFill/>
          <a:ln>
            <a:noFill/>
          </a:ln>
        </p:spPr>
        <p:txBody>
          <a:bodyPr lIns="91425" tIns="45700" rIns="91425" bIns="45700" anchor="t" anchorCtr="0">
            <a:noAutofit/>
          </a:bodyPr>
          <a:lstStyle/>
          <a:p>
            <a:pPr marL="342900" marR="0" lvl="0" indent="-342900" algn="l" rtl="0">
              <a:spcBef>
                <a:spcPts val="0"/>
              </a:spcBef>
              <a:buClr>
                <a:schemeClr val="dk1"/>
              </a:buClr>
              <a:buSzPct val="25000"/>
              <a:buFont typeface="Arial"/>
              <a:buNone/>
            </a:pPr>
            <a:r>
              <a:rPr lang="en-US" sz="2600" b="0" i="0" u="none" strike="noStrike" cap="none">
                <a:solidFill>
                  <a:schemeClr val="dk1"/>
                </a:solidFill>
                <a:latin typeface="Arial"/>
                <a:ea typeface="Arial"/>
                <a:cs typeface="Arial"/>
                <a:sym typeface="Arial"/>
              </a:rPr>
              <a:t>The following exercise takes about 5-7 minutes. </a:t>
            </a:r>
          </a:p>
          <a:p>
            <a:pPr marL="342900" marR="0" lvl="0" indent="-342900" algn="l" rtl="0">
              <a:spcBef>
                <a:spcPts val="592"/>
              </a:spcBef>
              <a:buClr>
                <a:schemeClr val="dk1"/>
              </a:buClr>
              <a:buSzPct val="25000"/>
              <a:buFont typeface="Arial"/>
              <a:buNone/>
            </a:pPr>
            <a:endParaRPr sz="2600" b="0" i="0" u="none" strike="noStrike" cap="none">
              <a:solidFill>
                <a:schemeClr val="dk1"/>
              </a:solidFill>
              <a:latin typeface="Arial"/>
              <a:ea typeface="Arial"/>
              <a:cs typeface="Arial"/>
              <a:sym typeface="Arial"/>
            </a:endParaRPr>
          </a:p>
          <a:p>
            <a:pPr marL="342900" marR="0" lvl="0" indent="-342900" algn="l" rtl="0">
              <a:spcBef>
                <a:spcPts val="592"/>
              </a:spcBef>
              <a:buClr>
                <a:schemeClr val="dk1"/>
              </a:buClr>
              <a:buSzPct val="25000"/>
              <a:buFont typeface="Arial"/>
              <a:buNone/>
            </a:pPr>
            <a:r>
              <a:rPr lang="en-US" sz="2600" b="0" i="0" u="none" strike="noStrike" cap="none">
                <a:solidFill>
                  <a:schemeClr val="dk1"/>
                </a:solidFill>
                <a:latin typeface="Arial"/>
                <a:ea typeface="Arial"/>
                <a:cs typeface="Arial"/>
                <a:sym typeface="Arial"/>
              </a:rPr>
              <a:t>You can do this exercise alone or in company.</a:t>
            </a:r>
          </a:p>
          <a:p>
            <a:pPr marL="342900" marR="0" lvl="0" indent="-342900" algn="l" rtl="0">
              <a:spcBef>
                <a:spcPts val="592"/>
              </a:spcBef>
              <a:buClr>
                <a:schemeClr val="dk1"/>
              </a:buClr>
              <a:buSzPct val="25000"/>
              <a:buFont typeface="Arial"/>
              <a:buNone/>
            </a:pPr>
            <a:endParaRPr sz="2600" b="0" i="0" u="none" strike="noStrike" cap="none">
              <a:solidFill>
                <a:schemeClr val="dk1"/>
              </a:solidFill>
              <a:latin typeface="Arial"/>
              <a:ea typeface="Arial"/>
              <a:cs typeface="Arial"/>
              <a:sym typeface="Arial"/>
            </a:endParaRPr>
          </a:p>
          <a:p>
            <a:pPr marL="0" lvl="0" indent="0" rtl="0">
              <a:spcBef>
                <a:spcPts val="0"/>
              </a:spcBef>
              <a:buClr>
                <a:schemeClr val="dk1"/>
              </a:buClr>
              <a:buSzPct val="25000"/>
              <a:buFont typeface="Arial"/>
              <a:buNone/>
            </a:pPr>
            <a:r>
              <a:rPr lang="en-US" sz="2600"/>
              <a:t>The following slides guide you through the exercise – all you need is</a:t>
            </a:r>
          </a:p>
          <a:p>
            <a:pPr marL="342900" marR="0" lvl="0" indent="-342900" algn="l" rtl="0">
              <a:spcBef>
                <a:spcPts val="592"/>
              </a:spcBef>
              <a:buClr>
                <a:schemeClr val="dk1"/>
              </a:buClr>
              <a:buSzPct val="25000"/>
              <a:buFont typeface="Arial"/>
              <a:buNone/>
            </a:pPr>
            <a:r>
              <a:rPr lang="en-US" sz="2600" b="0" i="0" u="none" strike="noStrike" cap="none">
                <a:solidFill>
                  <a:schemeClr val="dk1"/>
                </a:solidFill>
                <a:latin typeface="Arial"/>
                <a:ea typeface="Arial"/>
                <a:cs typeface="Arial"/>
                <a:sym typeface="Arial"/>
              </a:rPr>
              <a:t>    a) to use your imagination. </a:t>
            </a:r>
          </a:p>
          <a:p>
            <a:pPr marL="342900" marR="0" lvl="0" indent="-342900" algn="l" rtl="0">
              <a:spcBef>
                <a:spcPts val="592"/>
              </a:spcBef>
              <a:buClr>
                <a:schemeClr val="dk1"/>
              </a:buClr>
              <a:buSzPct val="25000"/>
              <a:buFont typeface="Arial"/>
              <a:buNone/>
            </a:pPr>
            <a:r>
              <a:rPr lang="en-US" sz="2600" b="0" i="0" u="none" strike="noStrike" cap="none">
                <a:solidFill>
                  <a:schemeClr val="dk1"/>
                </a:solidFill>
                <a:latin typeface="Arial"/>
                <a:ea typeface="Arial"/>
                <a:cs typeface="Arial"/>
                <a:sym typeface="Arial"/>
              </a:rPr>
              <a:t>    b) pen and paper to write a few thoughts down. </a:t>
            </a:r>
          </a:p>
          <a:p>
            <a:pPr marL="342900" marR="0" lvl="0" indent="-342900" algn="l" rtl="0">
              <a:spcBef>
                <a:spcPts val="592"/>
              </a:spcBef>
              <a:buClr>
                <a:schemeClr val="dk1"/>
              </a:buClr>
              <a:buSzPct val="25000"/>
              <a:buFont typeface="Arial"/>
              <a:buNone/>
            </a:pPr>
            <a:endParaRPr sz="2960" b="0" i="0" u="none" strike="noStrike" cap="none">
              <a:solidFill>
                <a:schemeClr val="dk1"/>
              </a:solidFill>
              <a:latin typeface="Arial"/>
              <a:ea typeface="Arial"/>
              <a:cs typeface="Arial"/>
              <a:sym typeface="Arial"/>
            </a:endParaRPr>
          </a:p>
          <a:p>
            <a:pPr marL="342900" marR="0" lvl="0" indent="-342900" algn="l" rtl="0">
              <a:spcBef>
                <a:spcPts val="592"/>
              </a:spcBef>
              <a:buClr>
                <a:schemeClr val="dk1"/>
              </a:buClr>
              <a:buSzPct val="25000"/>
              <a:buFont typeface="Arial"/>
              <a:buNone/>
            </a:pPr>
            <a:endParaRPr sz="2960" b="0" i="0" u="none" strike="noStrike" cap="none">
              <a:solidFill>
                <a:schemeClr val="dk1"/>
              </a:solidFill>
              <a:latin typeface="Arial"/>
              <a:ea typeface="Arial"/>
              <a:cs typeface="Arial"/>
              <a:sym typeface="Arial"/>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Shape 191"/>
          <p:cNvSpPr txBox="1">
            <a:spLocks noGrp="1"/>
          </p:cNvSpPr>
          <p:nvPr>
            <p:ph type="body" idx="1"/>
          </p:nvPr>
        </p:nvSpPr>
        <p:spPr>
          <a:xfrm>
            <a:off x="1251275" y="692700"/>
            <a:ext cx="6340200" cy="5433600"/>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buClr>
                <a:schemeClr val="dk1"/>
              </a:buClr>
              <a:buSzPct val="98666"/>
              <a:buFont typeface="Arial"/>
              <a:buNone/>
            </a:pPr>
            <a:endParaRPr sz="2960" b="0" i="0" u="none" strike="noStrike" cap="none">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None/>
            </a:pPr>
            <a:endParaRPr sz="2960" b="0" i="0" u="none" strike="noStrike" cap="none">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Char char="•"/>
            </a:pPr>
            <a:r>
              <a:rPr lang="en-US" sz="2960" b="0" i="0" u="none" strike="noStrike" cap="none">
                <a:solidFill>
                  <a:schemeClr val="dk1"/>
                </a:solidFill>
                <a:latin typeface="Arial"/>
                <a:ea typeface="Arial"/>
                <a:cs typeface="Arial"/>
                <a:sym typeface="Arial"/>
              </a:rPr>
              <a:t>Please make sure that you have an quiet environment for next 4-7 minutes.</a:t>
            </a:r>
          </a:p>
          <a:p>
            <a:pPr marL="342900" marR="0" lvl="0" indent="-342900" algn="l" rtl="0">
              <a:lnSpc>
                <a:spcPct val="80000"/>
              </a:lnSpc>
              <a:spcBef>
                <a:spcPts val="592"/>
              </a:spcBef>
              <a:buClr>
                <a:schemeClr val="dk1"/>
              </a:buClr>
              <a:buSzPct val="98666"/>
              <a:buFont typeface="Arial"/>
              <a:buNone/>
            </a:pPr>
            <a:endParaRPr sz="2960" b="0" i="0" u="none" strike="noStrike" cap="none">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Char char="•"/>
            </a:pPr>
            <a:r>
              <a:rPr lang="en-US" sz="2960" b="0" i="0" u="none" strike="noStrike" cap="none">
                <a:solidFill>
                  <a:schemeClr val="dk1"/>
                </a:solidFill>
                <a:latin typeface="Arial"/>
                <a:ea typeface="Arial"/>
                <a:cs typeface="Arial"/>
                <a:sym typeface="Arial"/>
              </a:rPr>
              <a:t>Enjoy the activity and let the animated presentation guide you through the next steps.  </a:t>
            </a:r>
          </a:p>
          <a:p>
            <a:pPr marL="342900" marR="0" lvl="0" indent="-342900" algn="l" rtl="0">
              <a:lnSpc>
                <a:spcPct val="80000"/>
              </a:lnSpc>
              <a:spcBef>
                <a:spcPts val="592"/>
              </a:spcBef>
              <a:buClr>
                <a:schemeClr val="dk1"/>
              </a:buClr>
              <a:buSzPct val="98666"/>
              <a:buFont typeface="Arial"/>
              <a:buNone/>
            </a:pPr>
            <a:endParaRPr sz="2960" b="0" i="0" u="none" strike="noStrike" cap="none">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None/>
            </a:pPr>
            <a:endParaRPr sz="2960" b="0" i="0" u="none" strike="noStrike" cap="none">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98666"/>
              <a:buFont typeface="Arial"/>
              <a:buNone/>
            </a:pPr>
            <a:endParaRPr sz="2960" b="0" i="0" u="none" strike="noStrike" cap="none">
              <a:solidFill>
                <a:schemeClr val="dk1"/>
              </a:solidFill>
              <a:latin typeface="Arial"/>
              <a:ea typeface="Arial"/>
              <a:cs typeface="Arial"/>
              <a:sym typeface="Arial"/>
            </a:endParaRPr>
          </a:p>
          <a:p>
            <a:pPr marL="342900" marR="0" lvl="0" indent="-342900" algn="l" rtl="0">
              <a:lnSpc>
                <a:spcPct val="80000"/>
              </a:lnSpc>
              <a:spcBef>
                <a:spcPts val="592"/>
              </a:spcBef>
              <a:buClr>
                <a:schemeClr val="dk1"/>
              </a:buClr>
              <a:buSzPct val="25000"/>
              <a:buFont typeface="Arial"/>
              <a:buNone/>
            </a:pPr>
            <a:r>
              <a:rPr lang="en-US" sz="2960" b="0" i="0" u="none" strike="noStrike" cap="none">
                <a:solidFill>
                  <a:schemeClr val="dk1"/>
                </a:solidFill>
                <a:latin typeface="Arial"/>
                <a:ea typeface="Arial"/>
                <a:cs typeface="Arial"/>
                <a:sym typeface="Arial"/>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subTitle" idx="1"/>
          </p:nvPr>
        </p:nvSpPr>
        <p:spPr>
          <a:xfrm>
            <a:off x="578293" y="922929"/>
            <a:ext cx="6400800" cy="1752600"/>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US" sz="4400" b="1" i="0" u="none" strike="noStrike" cap="none">
                <a:solidFill>
                  <a:srgbClr val="888888"/>
                </a:solidFill>
                <a:latin typeface="Arial"/>
                <a:ea typeface="Arial"/>
                <a:cs typeface="Arial"/>
                <a:sym typeface="Arial"/>
              </a:rPr>
              <a:t>The amusement park</a:t>
            </a:r>
          </a:p>
        </p:txBody>
      </p:sp>
      <p:sp>
        <p:nvSpPr>
          <p:cNvPr id="197" name="Shape 197"/>
          <p:cNvSpPr txBox="1"/>
          <p:nvPr/>
        </p:nvSpPr>
        <p:spPr>
          <a:xfrm>
            <a:off x="1061274" y="2426375"/>
            <a:ext cx="7725900" cy="31086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800" b="0" i="0" u="none" strike="noStrike" cap="none">
                <a:solidFill>
                  <a:schemeClr val="dk1"/>
                </a:solidFill>
                <a:latin typeface="Calibri"/>
                <a:ea typeface="Calibri"/>
                <a:cs typeface="Calibri"/>
                <a:sym typeface="Calibri"/>
              </a:rPr>
              <a:t>Let‘s take a walk. </a:t>
            </a:r>
          </a:p>
          <a:p>
            <a:pPr marL="0" marR="0" lvl="0" indent="0" algn="ctr" rtl="0">
              <a:spcBef>
                <a:spcPts val="0"/>
              </a:spcBef>
              <a:buSzPct val="25000"/>
              <a:buNone/>
            </a:pPr>
            <a:r>
              <a:rPr lang="en-US" sz="2800" b="0" i="0" u="none" strike="noStrike" cap="none">
                <a:solidFill>
                  <a:schemeClr val="dk1"/>
                </a:solidFill>
                <a:latin typeface="Calibri"/>
                <a:ea typeface="Calibri"/>
                <a:cs typeface="Calibri"/>
                <a:sym typeface="Calibri"/>
              </a:rPr>
              <a:t>A walk through an amusement park.</a:t>
            </a:r>
          </a:p>
          <a:p>
            <a:pPr marL="0" marR="0" lvl="0" indent="0" algn="ctr" rtl="0">
              <a:spcBef>
                <a:spcPts val="0"/>
              </a:spcBef>
              <a:buNone/>
            </a:pPr>
            <a:endParaRPr sz="2800" b="0" i="0" u="none" strike="noStrike" cap="none">
              <a:solidFill>
                <a:schemeClr val="dk1"/>
              </a:solidFill>
              <a:latin typeface="Calibri"/>
              <a:ea typeface="Calibri"/>
              <a:cs typeface="Calibri"/>
              <a:sym typeface="Calibri"/>
            </a:endParaRPr>
          </a:p>
          <a:p>
            <a:pPr marL="0" marR="0" lvl="0" indent="0" algn="ctr" rtl="0">
              <a:spcBef>
                <a:spcPts val="0"/>
              </a:spcBef>
              <a:buSzPct val="25000"/>
              <a:buNone/>
            </a:pPr>
            <a:r>
              <a:rPr lang="en-US" sz="2800" b="0" i="0" u="none" strike="noStrike" cap="none">
                <a:solidFill>
                  <a:schemeClr val="dk1"/>
                </a:solidFill>
                <a:latin typeface="Calibri"/>
                <a:ea typeface="Calibri"/>
                <a:cs typeface="Calibri"/>
                <a:sym typeface="Calibri"/>
              </a:rPr>
              <a:t>Have you ever been in a park before? </a:t>
            </a:r>
          </a:p>
          <a:p>
            <a:pPr marL="0" marR="0" lvl="0" indent="0" algn="ctr" rtl="0">
              <a:spcBef>
                <a:spcPts val="0"/>
              </a:spcBef>
              <a:buSzPct val="25000"/>
              <a:buNone/>
            </a:pPr>
            <a:r>
              <a:rPr lang="en-US" sz="2800" b="0" i="0" u="none" strike="noStrike" cap="none">
                <a:solidFill>
                  <a:schemeClr val="dk1"/>
                </a:solidFill>
                <a:latin typeface="Calibri"/>
                <a:ea typeface="Calibri"/>
                <a:cs typeface="Calibri"/>
                <a:sym typeface="Calibri"/>
              </a:rPr>
              <a:t>All the people? All the noises? </a:t>
            </a:r>
          </a:p>
          <a:p>
            <a:pPr marL="0" marR="0" lvl="0" indent="0" algn="ctr" rtl="0">
              <a:spcBef>
                <a:spcPts val="0"/>
              </a:spcBef>
              <a:buSzPct val="25000"/>
              <a:buNone/>
            </a:pPr>
            <a:r>
              <a:rPr lang="en-US" sz="2800" b="0" i="0" u="none" strike="noStrike" cap="none">
                <a:solidFill>
                  <a:schemeClr val="dk1"/>
                </a:solidFill>
                <a:latin typeface="Calibri"/>
                <a:ea typeface="Calibri"/>
                <a:cs typeface="Calibri"/>
                <a:sym typeface="Calibri"/>
              </a:rPr>
              <a:t>All those seducing smells?</a:t>
            </a:r>
          </a:p>
          <a:p>
            <a:pPr marL="0" marR="0" lvl="0" indent="0" algn="l" rtl="0">
              <a:spcBef>
                <a:spcPts val="0"/>
              </a:spcBef>
              <a:buNone/>
            </a:pPr>
            <a:endParaRPr sz="2800" b="0" i="0" u="none" strike="noStrike" cap="none">
              <a:solidFill>
                <a:schemeClr val="dk1"/>
              </a:solidFill>
              <a:latin typeface="Calibri"/>
              <a:ea typeface="Calibri"/>
              <a:cs typeface="Calibri"/>
              <a:sym typeface="Calibri"/>
            </a:endParaRPr>
          </a:p>
          <a:p>
            <a:pPr marL="0" marR="0" lvl="0" indent="0" algn="l" rtl="0">
              <a:spcBef>
                <a:spcPts val="0"/>
              </a:spcBef>
              <a:buNone/>
            </a:pPr>
            <a:endParaRPr sz="2800" b="0" i="0" u="none" strike="noStrike" cap="none">
              <a:solidFill>
                <a:schemeClr val="dk1"/>
              </a:solidFill>
              <a:latin typeface="Calibri"/>
              <a:ea typeface="Calibri"/>
              <a:cs typeface="Calibri"/>
              <a:sym typeface="Calibri"/>
            </a:endParaRPr>
          </a:p>
        </p:txBody>
      </p:sp>
      <p:pic>
        <p:nvPicPr>
          <p:cNvPr id="198" name="Shape 198"/>
          <p:cNvPicPr preferRelativeResize="0"/>
          <p:nvPr/>
        </p:nvPicPr>
        <p:blipFill rotWithShape="1">
          <a:blip r:embed="rId3">
            <a:alphaModFix/>
          </a:blip>
          <a:srcRect/>
          <a:stretch/>
        </p:blipFill>
        <p:spPr>
          <a:xfrm>
            <a:off x="6714225" y="0"/>
            <a:ext cx="2429700" cy="1821900"/>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body" idx="1"/>
          </p:nvPr>
        </p:nvSpPr>
        <p:spPr>
          <a:xfrm>
            <a:off x="1141999" y="1600200"/>
            <a:ext cx="6670557" cy="4354694"/>
          </a:xfrm>
          <a:prstGeom prst="rect">
            <a:avLst/>
          </a:prstGeom>
          <a:noFill/>
          <a:ln>
            <a:noFill/>
          </a:ln>
        </p:spPr>
        <p:txBody>
          <a:bodyPr lIns="91425" tIns="45700" rIns="91425" bIns="45700" anchor="t" anchorCtr="0">
            <a:noAutofit/>
          </a:bodyPr>
          <a:lstStyle/>
          <a:p>
            <a:pPr marL="0" marR="0" lvl="0" indent="0" algn="ctr" rtl="0">
              <a:spcBef>
                <a:spcPts val="0"/>
              </a:spcBef>
              <a:buClr>
                <a:schemeClr val="dk1"/>
              </a:buClr>
              <a:buSzPct val="25000"/>
              <a:buFont typeface="Arial"/>
              <a:buNone/>
            </a:pPr>
            <a:r>
              <a:rPr lang="en-US" sz="3200" b="0" i="0" u="none" strike="noStrike" cap="none">
                <a:solidFill>
                  <a:schemeClr val="dk1"/>
                </a:solidFill>
                <a:latin typeface="Arial"/>
                <a:ea typeface="Arial"/>
                <a:cs typeface="Arial"/>
                <a:sym typeface="Arial"/>
              </a:rPr>
              <a:t>It is a sunny day and you start t</a:t>
            </a:r>
            <a:r>
              <a:rPr lang="en-US"/>
              <a:t>o </a:t>
            </a:r>
            <a:r>
              <a:rPr lang="en-US" sz="3200" b="0" i="0" u="none" strike="noStrike" cap="none">
                <a:solidFill>
                  <a:schemeClr val="dk1"/>
                </a:solidFill>
                <a:latin typeface="Arial"/>
                <a:ea typeface="Arial"/>
                <a:cs typeface="Arial"/>
                <a:sym typeface="Arial"/>
              </a:rPr>
              <a:t>walk through this amusement park.</a:t>
            </a:r>
          </a:p>
          <a:p>
            <a:pPr marL="342900" marR="0" lvl="0" indent="-342900" algn="l" rtl="0">
              <a:spcBef>
                <a:spcPts val="640"/>
              </a:spcBef>
              <a:buClr>
                <a:schemeClr val="dk1"/>
              </a:buClr>
              <a:buSzPct val="25000"/>
              <a:buFont typeface="Arial"/>
              <a:buNone/>
            </a:pPr>
            <a:endParaRPr sz="3200" b="0" i="0" u="none" strike="noStrike" cap="none">
              <a:solidFill>
                <a:schemeClr val="dk1"/>
              </a:solidFill>
              <a:latin typeface="Arial"/>
              <a:ea typeface="Arial"/>
              <a:cs typeface="Arial"/>
              <a:sym typeface="Arial"/>
            </a:endParaRPr>
          </a:p>
        </p:txBody>
      </p:sp>
      <p:sp>
        <p:nvSpPr>
          <p:cNvPr id="204" name="Shape 204"/>
          <p:cNvSpPr/>
          <p:nvPr/>
        </p:nvSpPr>
        <p:spPr>
          <a:xfrm>
            <a:off x="1331640" y="2967334"/>
            <a:ext cx="6624735" cy="2677656"/>
          </a:xfrm>
          <a:prstGeom prst="rect">
            <a:avLst/>
          </a:prstGeom>
          <a:noFill/>
          <a:ln>
            <a:noFill/>
          </a:ln>
        </p:spPr>
        <p:txBody>
          <a:bodyPr lIns="91425" tIns="45700" rIns="91425" bIns="45700" anchor="t" anchorCtr="0">
            <a:noAutofit/>
          </a:bodyPr>
          <a:lstStyle/>
          <a:p>
            <a:pPr marL="0" marR="0" lvl="0" indent="0" algn="l" rtl="0">
              <a:spcBef>
                <a:spcPts val="0"/>
              </a:spcBef>
              <a:buNone/>
            </a:pPr>
            <a:endParaRPr sz="2800" b="0" i="0" u="none" strike="noStrike" cap="none">
              <a:solidFill>
                <a:schemeClr val="dk1"/>
              </a:solidFill>
              <a:latin typeface="Calibri"/>
              <a:ea typeface="Calibri"/>
              <a:cs typeface="Calibri"/>
              <a:sym typeface="Calibri"/>
            </a:endParaRPr>
          </a:p>
          <a:p>
            <a:pPr marL="0" marR="0" lvl="0" indent="0" algn="ctr" rtl="0">
              <a:spcBef>
                <a:spcPts val="0"/>
              </a:spcBef>
              <a:buSzPct val="25000"/>
              <a:buNone/>
            </a:pPr>
            <a:r>
              <a:rPr lang="en-US" sz="2800" b="0" i="0" u="none" strike="noStrike" cap="none">
                <a:solidFill>
                  <a:schemeClr val="dk1"/>
                </a:solidFill>
                <a:latin typeface="Calibri"/>
                <a:ea typeface="Calibri"/>
                <a:cs typeface="Calibri"/>
                <a:sym typeface="Calibri"/>
              </a:rPr>
              <a:t>You look around and you are aware of the people that surround you. </a:t>
            </a:r>
          </a:p>
          <a:p>
            <a:pPr marL="0" marR="0" lvl="0" indent="0" algn="ctr" rtl="0">
              <a:spcBef>
                <a:spcPts val="0"/>
              </a:spcBef>
              <a:buNone/>
            </a:pPr>
            <a:endParaRPr sz="2800" b="0" i="0" u="none" strike="noStrike" cap="none">
              <a:solidFill>
                <a:schemeClr val="dk1"/>
              </a:solidFill>
              <a:latin typeface="Calibri"/>
              <a:ea typeface="Calibri"/>
              <a:cs typeface="Calibri"/>
              <a:sym typeface="Calibri"/>
            </a:endParaRPr>
          </a:p>
          <a:p>
            <a:pPr marL="0" marR="0" lvl="0" indent="0" algn="ctr" rtl="0">
              <a:spcBef>
                <a:spcPts val="0"/>
              </a:spcBef>
              <a:buNone/>
            </a:pPr>
            <a:endParaRPr sz="2800" b="0" i="0" u="none" strike="noStrike" cap="none">
              <a:solidFill>
                <a:schemeClr val="dk1"/>
              </a:solidFill>
              <a:latin typeface="Calibri"/>
              <a:ea typeface="Calibri"/>
              <a:cs typeface="Calibri"/>
              <a:sym typeface="Calibri"/>
            </a:endParaRPr>
          </a:p>
          <a:p>
            <a:pPr marL="0" marR="0" lvl="0" indent="0" algn="ctr" rtl="0">
              <a:spcBef>
                <a:spcPts val="0"/>
              </a:spcBef>
              <a:buSzPct val="25000"/>
              <a:buNone/>
            </a:pPr>
            <a:r>
              <a:rPr lang="en-US" sz="2800" b="0" i="0" u="none" strike="noStrike" cap="none">
                <a:solidFill>
                  <a:schemeClr val="dk1"/>
                </a:solidFill>
                <a:latin typeface="Calibri"/>
                <a:ea typeface="Calibri"/>
                <a:cs typeface="Calibri"/>
                <a:sym typeface="Calibri"/>
              </a:rPr>
              <a:t>You slowly start your walk through the park.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p:nvPr/>
        </p:nvSpPr>
        <p:spPr>
          <a:xfrm>
            <a:off x="310985" y="3105834"/>
            <a:ext cx="8064900" cy="12003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4000">
                <a:solidFill>
                  <a:schemeClr val="dk1"/>
                </a:solidFill>
                <a:latin typeface="Calibri"/>
                <a:ea typeface="Calibri"/>
                <a:cs typeface="Calibri"/>
                <a:sym typeface="Calibri"/>
              </a:rPr>
              <a:t>T</a:t>
            </a:r>
            <a:r>
              <a:rPr lang="en-US" sz="4000" b="0" i="0" u="none" strike="noStrike" cap="none">
                <a:solidFill>
                  <a:schemeClr val="dk1"/>
                </a:solidFill>
                <a:latin typeface="Calibri"/>
                <a:ea typeface="Calibri"/>
                <a:cs typeface="Calibri"/>
                <a:sym typeface="Calibri"/>
              </a:rPr>
              <a:t>ake a good look at people </a:t>
            </a:r>
          </a:p>
          <a:p>
            <a:pPr marL="0" marR="0" lvl="0" indent="0" algn="ctr" rtl="0">
              <a:spcBef>
                <a:spcPts val="0"/>
              </a:spcBef>
              <a:buSzPct val="25000"/>
              <a:buNone/>
            </a:pPr>
            <a:r>
              <a:rPr lang="en-US" sz="4000" b="0" i="0" u="none" strike="noStrike" cap="none">
                <a:solidFill>
                  <a:schemeClr val="dk1"/>
                </a:solidFill>
                <a:latin typeface="Calibri"/>
                <a:ea typeface="Calibri"/>
                <a:cs typeface="Calibri"/>
                <a:sym typeface="Calibri"/>
              </a:rPr>
              <a:t>during your walk.</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Shape 214"/>
          <p:cNvSpPr/>
          <p:nvPr/>
        </p:nvSpPr>
        <p:spPr>
          <a:xfrm>
            <a:off x="467543" y="2996951"/>
            <a:ext cx="8100392" cy="132343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4000" b="0" i="0" u="none" strike="noStrike" cap="none">
                <a:solidFill>
                  <a:schemeClr val="dk1"/>
                </a:solidFill>
                <a:latin typeface="Calibri"/>
                <a:ea typeface="Calibri"/>
                <a:cs typeface="Calibri"/>
                <a:sym typeface="Calibri"/>
              </a:rPr>
              <a:t>You look around and you are aware of the people that surround you.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p:nvPr/>
        </p:nvSpPr>
        <p:spPr>
          <a:xfrm>
            <a:off x="1052324" y="3088575"/>
            <a:ext cx="6574200" cy="13233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4000" b="0" i="0" u="none" strike="noStrike" cap="none">
                <a:solidFill>
                  <a:schemeClr val="dk1"/>
                </a:solidFill>
                <a:latin typeface="Calibri"/>
                <a:ea typeface="Calibri"/>
                <a:cs typeface="Calibri"/>
                <a:sym typeface="Calibri"/>
              </a:rPr>
              <a:t>You see people standing in line to wait for games.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Shape 225"/>
          <p:cNvSpPr/>
          <p:nvPr/>
        </p:nvSpPr>
        <p:spPr>
          <a:xfrm>
            <a:off x="1187624" y="2910436"/>
            <a:ext cx="6912900" cy="12003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4000" b="0" i="0" u="none" strike="noStrike" cap="none">
                <a:solidFill>
                  <a:schemeClr val="dk1"/>
                </a:solidFill>
                <a:latin typeface="Calibri"/>
                <a:ea typeface="Calibri"/>
                <a:cs typeface="Calibri"/>
                <a:sym typeface="Calibri"/>
              </a:rPr>
              <a:t>You notice bemused and frightened faces.</a:t>
            </a:r>
          </a:p>
        </p:txBody>
      </p:sp>
    </p:spTree>
  </p:cSld>
  <p:clrMapOvr>
    <a:masterClrMapping/>
  </p:clrMapOvr>
  <p:transition spd="slow">
    <p:cut/>
  </p:transition>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425</Words>
  <Application>Microsoft Office PowerPoint</Application>
  <PresentationFormat>Demonstracija ekrane (4:3)</PresentationFormat>
  <Paragraphs>86</Paragraphs>
  <Slides>16</Slides>
  <Notes>16</Notes>
  <HiddenSlides>0</HiddenSlides>
  <MMClips>0</MMClips>
  <ScaleCrop>false</ScaleCrop>
  <HeadingPairs>
    <vt:vector size="6" baseType="variant">
      <vt:variant>
        <vt:lpstr>Naudojami šriftai</vt:lpstr>
      </vt:variant>
      <vt:variant>
        <vt:i4>3</vt:i4>
      </vt:variant>
      <vt:variant>
        <vt:lpstr>Tema</vt:lpstr>
      </vt:variant>
      <vt:variant>
        <vt:i4>2</vt:i4>
      </vt:variant>
      <vt:variant>
        <vt:lpstr>Skaidrių pavadinimai</vt:lpstr>
      </vt:variant>
      <vt:variant>
        <vt:i4>16</vt:i4>
      </vt:variant>
    </vt:vector>
  </HeadingPairs>
  <TitlesOfParts>
    <vt:vector size="21" baseType="lpstr">
      <vt:lpstr>Arial</vt:lpstr>
      <vt:lpstr>Calibri</vt:lpstr>
      <vt:lpstr>Noto Sans Symbols</vt:lpstr>
      <vt:lpstr>Office Theme</vt:lpstr>
      <vt:lpstr>1_Office Theme</vt:lpstr>
      <vt:lpstr> Awareness exercise</vt:lpstr>
      <vt:lpstr>Why attending a  diversity Training? An awareness exercise</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Diversity Awareness  </vt:lpstr>
      <vt:lpstr>BUT,  have you also visualized…</vt:lpstr>
      <vt:lpstr>Why this exercise? </vt:lpstr>
      <vt:lpstr>„PowerPoint“ pateiktis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Awareness exercise</dc:title>
  <dc:creator>Veronika Rechberger</dc:creator>
  <cp:lastModifiedBy>Darbuotojas</cp:lastModifiedBy>
  <cp:revision>2</cp:revision>
  <dcterms:modified xsi:type="dcterms:W3CDTF">2016-09-16T07:11:06Z</dcterms:modified>
</cp:coreProperties>
</file>