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141998" y="1201971"/>
            <a:ext cx="6630402" cy="2373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141999" y="3692460"/>
            <a:ext cx="6630400" cy="2102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91075" y="6356362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2299931" y="442268"/>
            <a:ext cx="4354694" cy="667055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 rot="5400000">
            <a:off x="4508673" y="2395364"/>
            <a:ext cx="5851525" cy="1610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 rot="5400000">
            <a:off x="883735" y="532900"/>
            <a:ext cx="5851525" cy="53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74016" y="4406900"/>
            <a:ext cx="6638538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74016" y="2906713"/>
            <a:ext cx="663854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141998" y="1600200"/>
            <a:ext cx="335380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16435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141998" y="722862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183933" y="4800600"/>
            <a:ext cx="6628623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pic" idx="2"/>
          </p:nvPr>
        </p:nvSpPr>
        <p:spPr>
          <a:xfrm>
            <a:off x="1183933" y="207244"/>
            <a:ext cx="6628623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1183933" y="5367337"/>
            <a:ext cx="6628623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E9E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0" y="4736855"/>
            <a:ext cx="9144000" cy="2121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0" y="0"/>
            <a:ext cx="9144000" cy="586135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3124200" y="6500625"/>
            <a:ext cx="184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>
              <a:solidFill>
                <a:srgbClr val="4548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7866248" y="6452575"/>
            <a:ext cx="1100700" cy="24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openprof.eu</a:t>
            </a:r>
          </a:p>
        </p:txBody>
      </p:sp>
      <p:sp>
        <p:nvSpPr>
          <p:cNvPr id="19" name="Shape 19"/>
          <p:cNvSpPr/>
          <p:nvPr/>
        </p:nvSpPr>
        <p:spPr>
          <a:xfrm>
            <a:off x="3498060" y="6459864"/>
            <a:ext cx="2477774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Project No. 2014-1-LT01-KA202-000562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15" cstate="print">
            <a:alphaModFix/>
          </a:blip>
          <a:srcRect/>
          <a:stretch/>
        </p:blipFill>
        <p:spPr>
          <a:xfrm>
            <a:off x="6732240" y="188640"/>
            <a:ext cx="2245734" cy="494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hape 21"/>
          <p:cNvPicPr preferRelativeResize="0"/>
          <p:nvPr/>
        </p:nvPicPr>
        <p:blipFill rotWithShape="1">
          <a:blip r:embed="rId16" cstate="print">
            <a:alphaModFix/>
          </a:blip>
          <a:srcRect/>
          <a:stretch/>
        </p:blipFill>
        <p:spPr>
          <a:xfrm>
            <a:off x="0" y="0"/>
            <a:ext cx="1434138" cy="9690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/>
              <a:t/>
            </a:r>
            <a:br>
              <a:rPr lang="de-AT" b="1" dirty="0" smtClean="0"/>
            </a:br>
            <a:r>
              <a:rPr lang="en-GB" b="1" dirty="0" smtClean="0"/>
              <a:t>Representations of Diversity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de-AT" dirty="0"/>
              <a:t/>
            </a:r>
            <a:br>
              <a:rPr lang="de-AT" dirty="0"/>
            </a:b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The </a:t>
            </a:r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Power of the Media 2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6670558" cy="1143000"/>
          </a:xfrm>
        </p:spPr>
        <p:txBody>
          <a:bodyPr/>
          <a:lstStyle/>
          <a:p>
            <a:r>
              <a:rPr lang="en-GB" dirty="0" smtClean="0"/>
              <a:t>Glossy magazines</a:t>
            </a:r>
            <a:endParaRPr lang="en-GB" dirty="0"/>
          </a:p>
        </p:txBody>
      </p:sp>
      <p:pic>
        <p:nvPicPr>
          <p:cNvPr id="5" name="Inhaltsplatzhalter 4" descr="ELLE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827584" y="1556792"/>
            <a:ext cx="3292475" cy="4525963"/>
          </a:xfrm>
        </p:spPr>
      </p:pic>
      <p:pic>
        <p:nvPicPr>
          <p:cNvPr id="6" name="Inhaltsplatzhalter 5" descr="mädchen.jpg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5004048" y="1556792"/>
            <a:ext cx="3257550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5" name="Inhaltsplatzhalter 4" descr="GQ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755576" y="1556792"/>
            <a:ext cx="3435350" cy="4525963"/>
          </a:xfrm>
        </p:spPr>
      </p:pic>
      <p:pic>
        <p:nvPicPr>
          <p:cNvPr id="6" name="Inhaltsplatzhalter 5" descr="Sport2.jpg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5076056" y="1556792"/>
            <a:ext cx="3394075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7" name="Inhaltsplatzhalter 6" descr="Vogue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611560" y="1556792"/>
            <a:ext cx="3489325" cy="4525963"/>
          </a:xfrm>
        </p:spPr>
      </p:pic>
      <p:pic>
        <p:nvPicPr>
          <p:cNvPr id="10" name="Inhaltsplatzhalter 9" descr="Sport.jpg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5148064" y="1628800"/>
            <a:ext cx="3246437" cy="44259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6670558" cy="1143000"/>
          </a:xfrm>
        </p:spPr>
        <p:txBody>
          <a:bodyPr>
            <a:noAutofit/>
          </a:bodyPr>
          <a:lstStyle/>
          <a:p>
            <a:r>
              <a:rPr lang="en-GB" sz="3600" dirty="0" smtClean="0"/>
              <a:t>Glossy magazines and 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their </a:t>
            </a:r>
            <a:r>
              <a:rPr lang="en-GB" sz="3600" dirty="0" smtClean="0"/>
              <a:t>impact</a:t>
            </a:r>
            <a:endParaRPr lang="en-GB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41998" y="2060848"/>
            <a:ext cx="6670362" cy="1080120"/>
          </a:xfrm>
        </p:spPr>
        <p:txBody>
          <a:bodyPr>
            <a:normAutofit fontScale="55000" lnSpcReduction="20000"/>
          </a:bodyPr>
          <a:lstStyle/>
          <a:p>
            <a:pPr indent="0">
              <a:buNone/>
            </a:pPr>
            <a:r>
              <a:rPr lang="en-GB" sz="4300" dirty="0" smtClean="0"/>
              <a:t>Take </a:t>
            </a:r>
            <a:r>
              <a:rPr lang="en-GB" sz="4300" dirty="0" smtClean="0"/>
              <a:t>a few glossy magazines and consider them from the </a:t>
            </a:r>
            <a:r>
              <a:rPr lang="en-GB" sz="4300" dirty="0" smtClean="0"/>
              <a:t>following </a:t>
            </a:r>
            <a:r>
              <a:rPr lang="en-GB" sz="4300" dirty="0" smtClean="0"/>
              <a:t>perspectives: 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type="body" idx="2"/>
          </p:nvPr>
        </p:nvSpPr>
        <p:spPr>
          <a:xfrm>
            <a:off x="1763688" y="2852936"/>
            <a:ext cx="5976664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000" dirty="0" smtClean="0"/>
              <a:t>Differences </a:t>
            </a:r>
            <a:r>
              <a:rPr lang="en-GB" sz="2000" dirty="0" smtClean="0"/>
              <a:t>between the ways men and women are portrayed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 smtClean="0"/>
              <a:t>Body posture (strength-weakness, power- submissiveness/subservience)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 smtClean="0"/>
              <a:t>Topic content (role assignment, stereotype) 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 smtClean="0"/>
              <a:t>Diversity (people from other cultures, ages etc. frequency and style of display)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 smtClean="0"/>
              <a:t>What else do you notice?</a:t>
            </a:r>
            <a:endParaRPr lang="en-GB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penPROF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</Words>
  <Application>Microsoft Office PowerPoint</Application>
  <PresentationFormat>Bildschirmpräsentation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2_OpenPROF</vt:lpstr>
      <vt:lpstr> Representations of Diversity  </vt:lpstr>
      <vt:lpstr>Glossy magazines</vt:lpstr>
      <vt:lpstr>Folie 3</vt:lpstr>
      <vt:lpstr>Folie 4</vt:lpstr>
      <vt:lpstr>Glossy magazines and  their impact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Repräsentationen von Diversität</dc:title>
  <dc:creator>Gabi Metz</dc:creator>
  <cp:lastModifiedBy>Veronika Rechberger</cp:lastModifiedBy>
  <cp:revision>9</cp:revision>
  <dcterms:created xsi:type="dcterms:W3CDTF">2016-06-02T10:06:55Z</dcterms:created>
  <dcterms:modified xsi:type="dcterms:W3CDTF">2016-06-30T07:54:15Z</dcterms:modified>
</cp:coreProperties>
</file>