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spalio 20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t>2016 m. spalio 20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t>2016 m. spalio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penprof.eu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23903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C9800"/>
          </a:solidFill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Digital </a:t>
            </a:r>
            <a:r>
              <a:rPr lang="en-US" dirty="0" smtClean="0">
                <a:solidFill>
                  <a:schemeClr val="tx1"/>
                </a:solidFill>
              </a:rPr>
              <a:t>Tools for Digital Storytelling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50162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3" y="4352544"/>
            <a:ext cx="1376290" cy="131848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5" y="5335036"/>
            <a:ext cx="2666351" cy="10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0167" y="1227365"/>
            <a:ext cx="7313083" cy="170421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Lina Morgado e José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Figueiredo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framework of Erasmus+ project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Contributors: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has been funded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Erasmus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European Union.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reflects the views only of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held responsible for any use which may be made of the information contained therein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293" y="988221"/>
            <a:ext cx="6670559" cy="1143000"/>
          </a:xfrm>
          <a:solidFill>
            <a:srgbClr val="967900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chemeClr val="bg1"/>
                </a:solidFill>
              </a:rPr>
              <a:t>Some Tools</a:t>
            </a:r>
            <a:r>
              <a:rPr lang="pt-PT" dirty="0" smtClean="0">
                <a:solidFill>
                  <a:schemeClr val="bg1"/>
                </a:solidFill>
              </a:rPr>
              <a:t> for Digital </a:t>
            </a:r>
            <a:r>
              <a:rPr lang="pt-PT" dirty="0" err="1" smtClean="0">
                <a:solidFill>
                  <a:schemeClr val="bg1"/>
                </a:solidFill>
              </a:rPr>
              <a:t>Storytelling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0689" y="2498857"/>
            <a:ext cx="7641203" cy="286232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There are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different features that help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to build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narrative but we divide 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the applications </a:t>
            </a: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in:</a:t>
            </a:r>
          </a:p>
          <a:p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3600" dirty="0">
                <a:solidFill>
                  <a:srgbClr val="BC9800"/>
                </a:solidFill>
              </a:rPr>
              <a:t>image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audio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text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sz="3600" dirty="0">
                <a:solidFill>
                  <a:srgbClr val="BC9800"/>
                </a:solidFill>
              </a:rPr>
              <a:t>video</a:t>
            </a:r>
            <a:r>
              <a:rPr lang="en-US" sz="3600" dirty="0">
                <a:solidFill>
                  <a:schemeClr val="bg2">
                    <a:lumMod val="90000"/>
                  </a:schemeClr>
                </a:solidFill>
              </a:rPr>
              <a:t> and the </a:t>
            </a:r>
            <a:r>
              <a:rPr lang="en-US" sz="3600" dirty="0">
                <a:solidFill>
                  <a:srgbClr val="BC9800"/>
                </a:solidFill>
              </a:rPr>
              <a:t>final </a:t>
            </a:r>
            <a:r>
              <a:rPr lang="en-US" sz="3600" dirty="0" smtClean="0">
                <a:solidFill>
                  <a:srgbClr val="BC9800"/>
                </a:solidFill>
              </a:rPr>
              <a:t>mashup</a:t>
            </a:r>
            <a:endParaRPr lang="pt-PT" sz="3600" dirty="0">
              <a:solidFill>
                <a:srgbClr val="BC9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Important</a:t>
            </a:r>
            <a:r>
              <a:rPr lang="pt-PT" dirty="0" smtClean="0"/>
              <a:t> Note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80823" y="1568395"/>
            <a:ext cx="7882732" cy="28253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The option to use resources with </a:t>
            </a:r>
            <a:r>
              <a:rPr lang="en-US" sz="2400" b="1" dirty="0"/>
              <a:t>Creative Commons </a:t>
            </a:r>
            <a:r>
              <a:rPr lang="en-US" sz="2400" b="1" dirty="0" smtClean="0"/>
              <a:t>License </a:t>
            </a:r>
            <a:r>
              <a:rPr lang="en-US" sz="2400" b="1" dirty="0"/>
              <a:t>(CC)</a:t>
            </a:r>
            <a:r>
              <a:rPr lang="en-US" sz="2400" dirty="0"/>
              <a:t>, such as images, audio, among </a:t>
            </a:r>
            <a:r>
              <a:rPr lang="en-US" sz="2400" dirty="0" smtClean="0"/>
              <a:t>others is </a:t>
            </a:r>
            <a:r>
              <a:rPr lang="en-US" sz="2400" b="1" dirty="0" smtClean="0">
                <a:solidFill>
                  <a:srgbClr val="BC9800"/>
                </a:solidFill>
              </a:rPr>
              <a:t>recommended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 smtClean="0"/>
              <a:t>Repositories</a:t>
            </a:r>
            <a:r>
              <a:rPr lang="en-US" sz="2400" dirty="0" smtClean="0"/>
              <a:t> </a:t>
            </a:r>
            <a:r>
              <a:rPr lang="en-US" sz="2400" dirty="0"/>
              <a:t>will be presented, where </a:t>
            </a:r>
            <a:r>
              <a:rPr lang="en-US" sz="2400" dirty="0" smtClean="0"/>
              <a:t>it´s possible to </a:t>
            </a:r>
            <a:r>
              <a:rPr lang="en-US" sz="2400" dirty="0"/>
              <a:t>find </a:t>
            </a:r>
            <a:r>
              <a:rPr lang="en-US" sz="2400" dirty="0" smtClean="0"/>
              <a:t>these resources as </a:t>
            </a:r>
            <a:r>
              <a:rPr lang="en-US" sz="2400" dirty="0"/>
              <a:t>well </a:t>
            </a:r>
            <a:r>
              <a:rPr lang="en-US" sz="2400" dirty="0" smtClean="0"/>
              <a:t>examples </a:t>
            </a:r>
            <a:r>
              <a:rPr lang="en-US" sz="2400" dirty="0"/>
              <a:t>of </a:t>
            </a:r>
            <a:r>
              <a:rPr lang="en-US" sz="2400" b="1" dirty="0"/>
              <a:t>Open Source </a:t>
            </a:r>
            <a:r>
              <a:rPr lang="en-US" sz="2400" b="1" dirty="0" smtClean="0"/>
              <a:t>Tools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AutoShape 4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4385669" y="464035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AutoShape 6" descr="Resultado de imagem para image of Creative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3" y="4943369"/>
            <a:ext cx="3326706" cy="12572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0823" y="4152875"/>
            <a:ext cx="7882732" cy="830997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hlinkClick r:id="rId3"/>
              </a:rPr>
              <a:t>https://</a:t>
            </a:r>
            <a:r>
              <a:rPr lang="pt-PT" sz="2400" b="1" dirty="0" smtClean="0">
                <a:hlinkClick r:id="rId3"/>
              </a:rPr>
              <a:t>creativecommons.org</a:t>
            </a:r>
            <a:endParaRPr lang="pt-PT" sz="2400" b="1" dirty="0" smtClean="0"/>
          </a:p>
          <a:p>
            <a:pPr algn="ctr"/>
            <a:endParaRPr lang="pt-PT" sz="2400" b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29" y="5015755"/>
            <a:ext cx="4494097" cy="111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err="1" smtClean="0"/>
              <a:t>Whats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dirty="0" smtClean="0"/>
              <a:t>Is a Web 2.0 </a:t>
            </a:r>
            <a:r>
              <a:rPr lang="pt-PT" dirty="0" err="1" smtClean="0"/>
              <a:t>tool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</a:t>
            </a:r>
            <a:r>
              <a:rPr lang="pt-PT" sz="3200" b="1" dirty="0" smtClean="0"/>
              <a:t>www.powtoon.com</a:t>
            </a:r>
            <a:endParaRPr lang="pt-PT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1" y="2432494"/>
            <a:ext cx="4762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1. </a:t>
            </a:r>
            <a:r>
              <a:rPr lang="pt-PT" dirty="0" err="1" smtClean="0"/>
              <a:t>Powtoon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/>
              <a:t>Tutorial </a:t>
            </a: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/>
              <a:t>https://youtu.be/ldY3USp8I8g</a:t>
            </a:r>
            <a:endParaRPr lang="pt-PT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1759458"/>
            <a:ext cx="6537960" cy="36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6" y="1811496"/>
            <a:ext cx="1767840" cy="1889760"/>
          </a:xfr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/>
              <a:t>http://www.audacityteam.org/</a:t>
            </a:r>
            <a:endParaRPr lang="pt-PT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897" y="1664208"/>
            <a:ext cx="3233272" cy="2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2</a:t>
            </a:r>
            <a:r>
              <a:rPr lang="pt-PT" dirty="0" smtClean="0"/>
              <a:t>. </a:t>
            </a:r>
            <a:r>
              <a:rPr lang="pt-PT" dirty="0" err="1" smtClean="0"/>
              <a:t>Audacity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Tutorial </a:t>
            </a:r>
            <a:r>
              <a:rPr lang="pt-PT" dirty="0" err="1" smtClean="0"/>
              <a:t>Audacity</a:t>
            </a:r>
            <a:endParaRPr lang="pt-PT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http://manual.audacityteam.org/</a:t>
            </a:r>
          </a:p>
        </p:txBody>
      </p:sp>
    </p:spTree>
    <p:extLst>
      <p:ext uri="{BB962C8B-B14F-4D97-AF65-F5344CB8AC3E}">
        <p14:creationId xmlns:p14="http://schemas.microsoft.com/office/powerpoint/2010/main" val="917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21" y="1001541"/>
            <a:ext cx="5942311" cy="4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3. </a:t>
            </a:r>
            <a:r>
              <a:rPr lang="pt-PT" dirty="0" err="1" smtClean="0"/>
              <a:t>Moovly</a:t>
            </a: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7873" y="1218856"/>
            <a:ext cx="8122596" cy="43546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 smtClean="0"/>
              <a:t>Tutorial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04689" y="5573550"/>
            <a:ext cx="8105780" cy="584775"/>
          </a:xfrm>
          <a:prstGeom prst="rect">
            <a:avLst/>
          </a:prstGeom>
          <a:solidFill>
            <a:srgbClr val="CCA5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dirty="0"/>
              <a:t>https://youtu.be/MY8rsn-KQzA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68" y="1806702"/>
            <a:ext cx="644652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198</Words>
  <Application>Microsoft Office PowerPoint</Application>
  <PresentationFormat>Demonstracija ekrane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4" baseType="lpstr">
      <vt:lpstr>Adobe Caslon Pro</vt:lpstr>
      <vt:lpstr>Arial</vt:lpstr>
      <vt:lpstr>Calibri</vt:lpstr>
      <vt:lpstr>Office Theme</vt:lpstr>
      <vt:lpstr>Digital Tools for Digital Storytelling</vt:lpstr>
      <vt:lpstr>Some Tools for Digital Storytelling</vt:lpstr>
      <vt:lpstr>Important Note</vt:lpstr>
      <vt:lpstr>1. Powtoon  </vt:lpstr>
      <vt:lpstr>1. Powtoon  </vt:lpstr>
      <vt:lpstr>2. Audacity  </vt:lpstr>
      <vt:lpstr>2. Audacity  </vt:lpstr>
      <vt:lpstr>3. Moovly  </vt:lpstr>
      <vt:lpstr>3. Moovly  </vt:lpstr>
      <vt:lpstr>„PowerPoint“ pateiktis</vt:lpstr>
    </vt:vector>
  </TitlesOfParts>
  <Company>Vytauto Didžiojo universitetas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Darbuotojas</cp:lastModifiedBy>
  <cp:revision>18</cp:revision>
  <dcterms:created xsi:type="dcterms:W3CDTF">2015-01-05T11:41:52Z</dcterms:created>
  <dcterms:modified xsi:type="dcterms:W3CDTF">2016-10-20T13:16:47Z</dcterms:modified>
</cp:coreProperties>
</file>