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7" name="Shape 87"/>
        <p:cNvGrpSpPr/>
        <p:nvPr/>
      </p:nvGrpSpPr>
      <p:grpSpPr>
        <a:xfrm>
          <a:off x="0" y="0"/>
          <a:ext cx="0" cy="0"/>
          <a:chOff x="0" y="0"/>
          <a:chExt cx="0" cy="0"/>
        </a:xfrm>
      </p:grpSpPr>
      <p:sp>
        <p:nvSpPr>
          <p:cNvPr id="88" name="Shape 8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89" name="Shape 8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1" name="Shape 151"/>
        <p:cNvGrpSpPr/>
        <p:nvPr/>
      </p:nvGrpSpPr>
      <p:grpSpPr>
        <a:xfrm>
          <a:off x="0" y="0"/>
          <a:ext cx="0" cy="0"/>
          <a:chOff x="0" y="0"/>
          <a:chExt cx="0" cy="0"/>
        </a:xfrm>
      </p:grpSpPr>
      <p:sp>
        <p:nvSpPr>
          <p:cNvPr id="152" name="Shape 15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53" name="Shape 15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8" name="Shape 158"/>
        <p:cNvGrpSpPr/>
        <p:nvPr/>
      </p:nvGrpSpPr>
      <p:grpSpPr>
        <a:xfrm>
          <a:off x="0" y="0"/>
          <a:ext cx="0" cy="0"/>
          <a:chOff x="0" y="0"/>
          <a:chExt cx="0" cy="0"/>
        </a:xfrm>
      </p:grpSpPr>
      <p:sp>
        <p:nvSpPr>
          <p:cNvPr id="159" name="Shape 15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60" name="Shape 16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5" name="Shape 165"/>
        <p:cNvGrpSpPr/>
        <p:nvPr/>
      </p:nvGrpSpPr>
      <p:grpSpPr>
        <a:xfrm>
          <a:off x="0" y="0"/>
          <a:ext cx="0" cy="0"/>
          <a:chOff x="0" y="0"/>
          <a:chExt cx="0" cy="0"/>
        </a:xfrm>
      </p:grpSpPr>
      <p:sp>
        <p:nvSpPr>
          <p:cNvPr id="166" name="Shape 16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67" name="Shape 16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2" name="Shape 172"/>
        <p:cNvGrpSpPr/>
        <p:nvPr/>
      </p:nvGrpSpPr>
      <p:grpSpPr>
        <a:xfrm>
          <a:off x="0" y="0"/>
          <a:ext cx="0" cy="0"/>
          <a:chOff x="0" y="0"/>
          <a:chExt cx="0" cy="0"/>
        </a:xfrm>
      </p:grpSpPr>
      <p:sp>
        <p:nvSpPr>
          <p:cNvPr id="173" name="Shape 173"/>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74" name="Shape 17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4" name="Shape 94"/>
        <p:cNvGrpSpPr/>
        <p:nvPr/>
      </p:nvGrpSpPr>
      <p:grpSpPr>
        <a:xfrm>
          <a:off x="0" y="0"/>
          <a:ext cx="0" cy="0"/>
          <a:chOff x="0" y="0"/>
          <a:chExt cx="0" cy="0"/>
        </a:xfrm>
      </p:grpSpPr>
      <p:sp>
        <p:nvSpPr>
          <p:cNvPr id="95" name="Shape 9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96" name="Shape 9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0" name="Shape 100"/>
        <p:cNvGrpSpPr/>
        <p:nvPr/>
      </p:nvGrpSpPr>
      <p:grpSpPr>
        <a:xfrm>
          <a:off x="0" y="0"/>
          <a:ext cx="0" cy="0"/>
          <a:chOff x="0" y="0"/>
          <a:chExt cx="0" cy="0"/>
        </a:xfrm>
      </p:grpSpPr>
      <p:sp>
        <p:nvSpPr>
          <p:cNvPr id="101" name="Shape 101"/>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02" name="Shape 10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7" name="Shape 107"/>
        <p:cNvGrpSpPr/>
        <p:nvPr/>
      </p:nvGrpSpPr>
      <p:grpSpPr>
        <a:xfrm>
          <a:off x="0" y="0"/>
          <a:ext cx="0" cy="0"/>
          <a:chOff x="0" y="0"/>
          <a:chExt cx="0" cy="0"/>
        </a:xfrm>
      </p:grpSpPr>
      <p:sp>
        <p:nvSpPr>
          <p:cNvPr id="108" name="Shape 10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09" name="Shape 10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6" name="Shape 11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1" name="Shape 121"/>
        <p:cNvGrpSpPr/>
        <p:nvPr/>
      </p:nvGrpSpPr>
      <p:grpSpPr>
        <a:xfrm>
          <a:off x="0" y="0"/>
          <a:ext cx="0" cy="0"/>
          <a:chOff x="0" y="0"/>
          <a:chExt cx="0" cy="0"/>
        </a:xfrm>
      </p:grpSpPr>
      <p:sp>
        <p:nvSpPr>
          <p:cNvPr id="122" name="Shape 12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23" name="Shape 12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32" name="Shape 13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7" name="Shape 137"/>
        <p:cNvGrpSpPr/>
        <p:nvPr/>
      </p:nvGrpSpPr>
      <p:grpSpPr>
        <a:xfrm>
          <a:off x="0" y="0"/>
          <a:ext cx="0" cy="0"/>
          <a:chOff x="0" y="0"/>
          <a:chExt cx="0" cy="0"/>
        </a:xfrm>
      </p:grpSpPr>
      <p:sp>
        <p:nvSpPr>
          <p:cNvPr id="138" name="Shape 13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39" name="Shape 13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4" name="Shape 144"/>
        <p:cNvGrpSpPr/>
        <p:nvPr/>
      </p:nvGrpSpPr>
      <p:grpSpPr>
        <a:xfrm>
          <a:off x="0" y="0"/>
          <a:ext cx="0" cy="0"/>
          <a:chOff x="0" y="0"/>
          <a:chExt cx="0" cy="0"/>
        </a:xfrm>
      </p:grpSpPr>
      <p:sp>
        <p:nvSpPr>
          <p:cNvPr id="145" name="Shape 14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46" name="Shape 14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8" name="Shape 18"/>
        <p:cNvGrpSpPr/>
        <p:nvPr/>
      </p:nvGrpSpPr>
      <p:grpSpPr>
        <a:xfrm>
          <a:off x="0" y="0"/>
          <a:ext cx="0" cy="0"/>
          <a:chOff x="0" y="0"/>
          <a:chExt cx="0" cy="0"/>
        </a:xfrm>
      </p:grpSpPr>
      <p:sp>
        <p:nvSpPr>
          <p:cNvPr id="19" name="Shape 19"/>
          <p:cNvSpPr txBox="1"/>
          <p:nvPr>
            <p:ph type="ctrTitle"/>
          </p:nvPr>
        </p:nvSpPr>
        <p:spPr>
          <a:xfrm>
            <a:off x="1141998" y="1201971"/>
            <a:ext cx="6630402" cy="2373099"/>
          </a:xfrm>
          <a:prstGeom prst="rect">
            <a:avLst/>
          </a:prstGeom>
          <a:noFill/>
          <a:ln>
            <a:noFill/>
          </a:ln>
        </p:spPr>
        <p:txBody>
          <a:bodyPr anchorCtr="0" anchor="ctr" bIns="91425" lIns="91425" rIns="91425" tIns="91425"/>
          <a:lstStyle>
            <a:lvl1pPr indent="0" lvl="0" marL="0" marR="0" rtl="0" algn="ctr">
              <a:spcBef>
                <a:spcPts val="0"/>
              </a:spcBef>
              <a:buClr>
                <a:schemeClr val="dk1"/>
              </a:buClr>
              <a:buFont typeface="Arial"/>
              <a:buNone/>
              <a:defRPr b="0" i="0" sz="4400" u="none" cap="none" strike="noStrike">
                <a:solidFill>
                  <a:schemeClr val="dk1"/>
                </a:solidFill>
                <a:latin typeface="Arial"/>
                <a:ea typeface="Arial"/>
                <a:cs typeface="Arial"/>
                <a:sym typeface="Arial"/>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20" name="Shape 20"/>
          <p:cNvSpPr txBox="1"/>
          <p:nvPr>
            <p:ph idx="1" type="subTitle"/>
          </p:nvPr>
        </p:nvSpPr>
        <p:spPr>
          <a:xfrm>
            <a:off x="1141999" y="3692460"/>
            <a:ext cx="6630400" cy="2102354"/>
          </a:xfrm>
          <a:prstGeom prst="rect">
            <a:avLst/>
          </a:prstGeom>
          <a:noFill/>
          <a:ln>
            <a:noFill/>
          </a:ln>
        </p:spPr>
        <p:txBody>
          <a:bodyPr anchorCtr="0" anchor="t" bIns="91425" lIns="91425" rIns="91425" tIns="91425"/>
          <a:lstStyle>
            <a:lvl1pPr indent="0" lvl="0" marL="0" marR="0" rtl="0" algn="ctr">
              <a:spcBef>
                <a:spcPts val="640"/>
              </a:spcBef>
              <a:buClr>
                <a:srgbClr val="888888"/>
              </a:buClr>
              <a:buFont typeface="Arial"/>
              <a:buNone/>
              <a:defRPr b="0" i="0" sz="3200" u="none" cap="none" strike="noStrike">
                <a:solidFill>
                  <a:srgbClr val="888888"/>
                </a:solidFill>
                <a:latin typeface="Arial"/>
                <a:ea typeface="Arial"/>
                <a:cs typeface="Arial"/>
                <a:sym typeface="Arial"/>
              </a:defRPr>
            </a:lvl1pPr>
            <a:lvl2pPr indent="0" lvl="1" marL="457200" marR="0" rtl="0" algn="ctr">
              <a:spcBef>
                <a:spcPts val="560"/>
              </a:spcBef>
              <a:buClr>
                <a:srgbClr val="888888"/>
              </a:buClr>
              <a:buFont typeface="Arial"/>
              <a:buNone/>
              <a:defRPr b="0" i="0" sz="2800" u="none" cap="none" strike="noStrike">
                <a:solidFill>
                  <a:srgbClr val="888888"/>
                </a:solidFill>
                <a:latin typeface="Arial"/>
                <a:ea typeface="Arial"/>
                <a:cs typeface="Arial"/>
                <a:sym typeface="Arial"/>
              </a:defRPr>
            </a:lvl2pPr>
            <a:lvl3pPr indent="0" lvl="2" marL="914400" marR="0" rtl="0" algn="ctr">
              <a:spcBef>
                <a:spcPts val="480"/>
              </a:spcBef>
              <a:buClr>
                <a:srgbClr val="888888"/>
              </a:buClr>
              <a:buFont typeface="Arial"/>
              <a:buNone/>
              <a:defRPr b="0" i="0" sz="2400" u="none" cap="none" strike="noStrike">
                <a:solidFill>
                  <a:srgbClr val="888888"/>
                </a:solidFill>
                <a:latin typeface="Arial"/>
                <a:ea typeface="Arial"/>
                <a:cs typeface="Arial"/>
                <a:sym typeface="Arial"/>
              </a:defRPr>
            </a:lvl3pPr>
            <a:lvl4pPr indent="0" lvl="3" marL="1371600" marR="0" rtl="0" algn="ctr">
              <a:spcBef>
                <a:spcPts val="400"/>
              </a:spcBef>
              <a:buClr>
                <a:srgbClr val="888888"/>
              </a:buClr>
              <a:buFont typeface="Arial"/>
              <a:buNone/>
              <a:defRPr b="0" i="0" sz="2000" u="none" cap="none" strike="noStrike">
                <a:solidFill>
                  <a:srgbClr val="888888"/>
                </a:solidFill>
                <a:latin typeface="Arial"/>
                <a:ea typeface="Arial"/>
                <a:cs typeface="Arial"/>
                <a:sym typeface="Arial"/>
              </a:defRPr>
            </a:lvl4pPr>
            <a:lvl5pPr indent="0" lvl="4" marL="1828800" marR="0" rtl="0" algn="ctr">
              <a:spcBef>
                <a:spcPts val="400"/>
              </a:spcBef>
              <a:buClr>
                <a:srgbClr val="888888"/>
              </a:buClr>
              <a:buFont typeface="Arial"/>
              <a:buNone/>
              <a:defRPr b="0" i="0" sz="2000" u="none" cap="none" strike="noStrike">
                <a:solidFill>
                  <a:srgbClr val="888888"/>
                </a:solidFill>
                <a:latin typeface="Arial"/>
                <a:ea typeface="Arial"/>
                <a:cs typeface="Arial"/>
                <a:sym typeface="Arial"/>
              </a:defRPr>
            </a:lvl5pPr>
            <a:lvl6pPr indent="0" lvl="5" marL="22860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6pPr>
            <a:lvl7pPr indent="0" lvl="6" marL="27432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7pPr>
            <a:lvl8pPr indent="0" lvl="7" marL="32004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8pPr>
            <a:lvl9pPr indent="0" lvl="8" marL="36576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9pPr>
          </a:lstStyle>
          <a:p/>
        </p:txBody>
      </p:sp>
      <p:sp>
        <p:nvSpPr>
          <p:cNvPr id="21" name="Shape 21"/>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2" name="Shape 22"/>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3" name="Shape 23"/>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r>
              <a:t/>
            </a:r>
            <a:endParaRPr b="0" i="0" sz="1200" u="none" cap="none" strike="noStrik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5" name="Shape 75"/>
        <p:cNvGrpSpPr/>
        <p:nvPr/>
      </p:nvGrpSpPr>
      <p:grpSpPr>
        <a:xfrm>
          <a:off x="0" y="0"/>
          <a:ext cx="0" cy="0"/>
          <a:chOff x="0" y="0"/>
          <a:chExt cx="0" cy="0"/>
        </a:xfrm>
      </p:grpSpPr>
      <p:sp>
        <p:nvSpPr>
          <p:cNvPr id="76" name="Shape 76"/>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7" name="Shape 77"/>
          <p:cNvSpPr txBox="1"/>
          <p:nvPr>
            <p:ph idx="1" type="body"/>
          </p:nvPr>
        </p:nvSpPr>
        <p:spPr>
          <a:xfrm rot="5400000">
            <a:off x="2299931" y="442268"/>
            <a:ext cx="4354694" cy="6670557"/>
          </a:xfrm>
          <a:prstGeom prst="rect">
            <a:avLst/>
          </a:prstGeom>
          <a:noFill/>
          <a:ln>
            <a:noFill/>
          </a:ln>
        </p:spPr>
        <p:txBody>
          <a:bodyPr anchorCtr="0" anchor="t" bIns="91425" lIns="91425" rIns="91425" tIns="91425"/>
          <a:lstStyle>
            <a:lvl1pPr indent="-139700" lvl="0" marL="342900" rtl="0" algn="l">
              <a:spcBef>
                <a:spcPts val="640"/>
              </a:spcBef>
              <a:buClr>
                <a:schemeClr val="dk1"/>
              </a:buClr>
              <a:buFont typeface="Arial"/>
              <a:buChar char="•"/>
              <a:defRPr sz="3200">
                <a:solidFill>
                  <a:schemeClr val="dk1"/>
                </a:solidFill>
              </a:defRPr>
            </a:lvl1pPr>
            <a:lvl2pPr indent="-107950" lvl="1" marL="742950" rtl="0" algn="l">
              <a:spcBef>
                <a:spcPts val="560"/>
              </a:spcBef>
              <a:buClr>
                <a:schemeClr val="dk1"/>
              </a:buClr>
              <a:buFont typeface="Arial"/>
              <a:buChar char="–"/>
              <a:defRPr sz="2800">
                <a:solidFill>
                  <a:schemeClr val="dk1"/>
                </a:solidFill>
              </a:defRPr>
            </a:lvl2pPr>
            <a:lvl3pPr indent="-76200" lvl="2" marL="1143000" rtl="0" algn="l">
              <a:spcBef>
                <a:spcPts val="480"/>
              </a:spcBef>
              <a:buClr>
                <a:schemeClr val="dk1"/>
              </a:buClr>
              <a:buFont typeface="Arial"/>
              <a:buChar char="•"/>
              <a:defRPr sz="2400">
                <a:solidFill>
                  <a:schemeClr val="dk1"/>
                </a:solidFill>
              </a:defRPr>
            </a:lvl3pPr>
            <a:lvl4pPr indent="-101600" lvl="3" marL="1600200" rtl="0" algn="l">
              <a:spcBef>
                <a:spcPts val="400"/>
              </a:spcBef>
              <a:buClr>
                <a:schemeClr val="dk1"/>
              </a:buClr>
              <a:buFont typeface="Arial"/>
              <a:buChar char="–"/>
              <a:defRPr sz="2000">
                <a:solidFill>
                  <a:schemeClr val="dk1"/>
                </a:solidFill>
              </a:defRPr>
            </a:lvl4pPr>
            <a:lvl5pPr indent="-101600" lvl="4" marL="2057400" rtl="0" algn="l">
              <a:spcBef>
                <a:spcPts val="400"/>
              </a:spcBef>
              <a:buClr>
                <a:schemeClr val="dk1"/>
              </a:buClr>
              <a:buFont typeface="Arial"/>
              <a:buChar char="»"/>
              <a:defRPr sz="2000">
                <a:solidFill>
                  <a:schemeClr val="dk1"/>
                </a:solidFill>
              </a:defRPr>
            </a:lvl5pPr>
            <a:lvl6pPr indent="-101600" lvl="5" marL="2514600" rtl="0" algn="l">
              <a:spcBef>
                <a:spcPts val="400"/>
              </a:spcBef>
              <a:buClr>
                <a:schemeClr val="dk1"/>
              </a:buClr>
              <a:buFont typeface="Arial"/>
              <a:buChar char="•"/>
              <a:defRPr sz="2000">
                <a:solidFill>
                  <a:schemeClr val="dk1"/>
                </a:solidFill>
                <a:latin typeface="Calibri"/>
                <a:ea typeface="Calibri"/>
                <a:cs typeface="Calibri"/>
                <a:sym typeface="Calibri"/>
              </a:defRPr>
            </a:lvl6pPr>
            <a:lvl7pPr indent="-101600" lvl="6" marL="2971800" rtl="0" algn="l">
              <a:spcBef>
                <a:spcPts val="400"/>
              </a:spcBef>
              <a:buClr>
                <a:schemeClr val="dk1"/>
              </a:buClr>
              <a:buFont typeface="Arial"/>
              <a:buChar char="•"/>
              <a:defRPr sz="2000">
                <a:solidFill>
                  <a:schemeClr val="dk1"/>
                </a:solidFill>
                <a:latin typeface="Calibri"/>
                <a:ea typeface="Calibri"/>
                <a:cs typeface="Calibri"/>
                <a:sym typeface="Calibri"/>
              </a:defRPr>
            </a:lvl7pPr>
            <a:lvl8pPr indent="-101600" lvl="7" marL="3429000" rtl="0" algn="l">
              <a:spcBef>
                <a:spcPts val="400"/>
              </a:spcBef>
              <a:buClr>
                <a:schemeClr val="dk1"/>
              </a:buClr>
              <a:buFont typeface="Arial"/>
              <a:buChar char="•"/>
              <a:defRPr sz="2000">
                <a:solidFill>
                  <a:schemeClr val="dk1"/>
                </a:solidFill>
                <a:latin typeface="Calibri"/>
                <a:ea typeface="Calibri"/>
                <a:cs typeface="Calibri"/>
                <a:sym typeface="Calibri"/>
              </a:defRPr>
            </a:lvl8pPr>
            <a:lvl9pPr indent="-101600" lvl="8" marL="3886200" rtl="0" algn="l">
              <a:spcBef>
                <a:spcPts val="400"/>
              </a:spcBef>
              <a:buClr>
                <a:schemeClr val="dk1"/>
              </a:buClr>
              <a:buFont typeface="Arial"/>
              <a:buChar char="•"/>
              <a:defRPr sz="2000">
                <a:solidFill>
                  <a:schemeClr val="dk1"/>
                </a:solidFill>
                <a:latin typeface="Calibri"/>
                <a:ea typeface="Calibri"/>
                <a:cs typeface="Calibri"/>
                <a:sym typeface="Calibri"/>
              </a:defRPr>
            </a:lvl9pPr>
          </a:lstStyle>
          <a:p/>
        </p:txBody>
      </p:sp>
      <p:sp>
        <p:nvSpPr>
          <p:cNvPr id="78" name="Shape 78"/>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79" name="Shape 79"/>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80" name="Shape 80"/>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4508673" y="2395364"/>
            <a:ext cx="5851525" cy="1610071"/>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83" name="Shape 83"/>
          <p:cNvSpPr txBox="1"/>
          <p:nvPr>
            <p:ph idx="1" type="body"/>
          </p:nvPr>
        </p:nvSpPr>
        <p:spPr>
          <a:xfrm rot="5400000">
            <a:off x="883735" y="532900"/>
            <a:ext cx="5851525" cy="5335000"/>
          </a:xfrm>
          <a:prstGeom prst="rect">
            <a:avLst/>
          </a:prstGeom>
          <a:noFill/>
          <a:ln>
            <a:noFill/>
          </a:ln>
        </p:spPr>
        <p:txBody>
          <a:bodyPr anchorCtr="0" anchor="t" bIns="91425" lIns="91425" rIns="91425" tIns="91425"/>
          <a:lstStyle>
            <a:lvl1pPr indent="-139700" lvl="0" marL="342900" rtl="0" algn="l">
              <a:spcBef>
                <a:spcPts val="640"/>
              </a:spcBef>
              <a:buClr>
                <a:schemeClr val="dk1"/>
              </a:buClr>
              <a:buFont typeface="Arial"/>
              <a:buChar char="•"/>
              <a:defRPr sz="3200">
                <a:solidFill>
                  <a:schemeClr val="dk1"/>
                </a:solidFill>
              </a:defRPr>
            </a:lvl1pPr>
            <a:lvl2pPr indent="-107950" lvl="1" marL="742950" rtl="0" algn="l">
              <a:spcBef>
                <a:spcPts val="560"/>
              </a:spcBef>
              <a:buClr>
                <a:schemeClr val="dk1"/>
              </a:buClr>
              <a:buFont typeface="Arial"/>
              <a:buChar char="–"/>
              <a:defRPr sz="2800">
                <a:solidFill>
                  <a:schemeClr val="dk1"/>
                </a:solidFill>
              </a:defRPr>
            </a:lvl2pPr>
            <a:lvl3pPr indent="-76200" lvl="2" marL="1143000" rtl="0" algn="l">
              <a:spcBef>
                <a:spcPts val="480"/>
              </a:spcBef>
              <a:buClr>
                <a:schemeClr val="dk1"/>
              </a:buClr>
              <a:buFont typeface="Arial"/>
              <a:buChar char="•"/>
              <a:defRPr sz="2400">
                <a:solidFill>
                  <a:schemeClr val="dk1"/>
                </a:solidFill>
              </a:defRPr>
            </a:lvl3pPr>
            <a:lvl4pPr indent="-101600" lvl="3" marL="1600200" rtl="0" algn="l">
              <a:spcBef>
                <a:spcPts val="400"/>
              </a:spcBef>
              <a:buClr>
                <a:schemeClr val="dk1"/>
              </a:buClr>
              <a:buFont typeface="Arial"/>
              <a:buChar char="–"/>
              <a:defRPr sz="2000">
                <a:solidFill>
                  <a:schemeClr val="dk1"/>
                </a:solidFill>
              </a:defRPr>
            </a:lvl4pPr>
            <a:lvl5pPr indent="-101600" lvl="4" marL="2057400" rtl="0" algn="l">
              <a:spcBef>
                <a:spcPts val="400"/>
              </a:spcBef>
              <a:buClr>
                <a:schemeClr val="dk1"/>
              </a:buClr>
              <a:buFont typeface="Arial"/>
              <a:buChar char="»"/>
              <a:defRPr sz="2000">
                <a:solidFill>
                  <a:schemeClr val="dk1"/>
                </a:solidFill>
              </a:defRPr>
            </a:lvl5pPr>
            <a:lvl6pPr indent="-101600" lvl="5" marL="2514600" rtl="0" algn="l">
              <a:spcBef>
                <a:spcPts val="400"/>
              </a:spcBef>
              <a:buClr>
                <a:schemeClr val="dk1"/>
              </a:buClr>
              <a:buFont typeface="Arial"/>
              <a:buChar char="•"/>
              <a:defRPr sz="2000">
                <a:solidFill>
                  <a:schemeClr val="dk1"/>
                </a:solidFill>
                <a:latin typeface="Calibri"/>
                <a:ea typeface="Calibri"/>
                <a:cs typeface="Calibri"/>
                <a:sym typeface="Calibri"/>
              </a:defRPr>
            </a:lvl6pPr>
            <a:lvl7pPr indent="-101600" lvl="6" marL="2971800" rtl="0" algn="l">
              <a:spcBef>
                <a:spcPts val="400"/>
              </a:spcBef>
              <a:buClr>
                <a:schemeClr val="dk1"/>
              </a:buClr>
              <a:buFont typeface="Arial"/>
              <a:buChar char="•"/>
              <a:defRPr sz="2000">
                <a:solidFill>
                  <a:schemeClr val="dk1"/>
                </a:solidFill>
                <a:latin typeface="Calibri"/>
                <a:ea typeface="Calibri"/>
                <a:cs typeface="Calibri"/>
                <a:sym typeface="Calibri"/>
              </a:defRPr>
            </a:lvl7pPr>
            <a:lvl8pPr indent="-101600" lvl="7" marL="3429000" rtl="0" algn="l">
              <a:spcBef>
                <a:spcPts val="400"/>
              </a:spcBef>
              <a:buClr>
                <a:schemeClr val="dk1"/>
              </a:buClr>
              <a:buFont typeface="Arial"/>
              <a:buChar char="•"/>
              <a:defRPr sz="2000">
                <a:solidFill>
                  <a:schemeClr val="dk1"/>
                </a:solidFill>
                <a:latin typeface="Calibri"/>
                <a:ea typeface="Calibri"/>
                <a:cs typeface="Calibri"/>
                <a:sym typeface="Calibri"/>
              </a:defRPr>
            </a:lvl8pPr>
            <a:lvl9pPr indent="-101600" lvl="8" marL="3886200" rtl="0" algn="l">
              <a:spcBef>
                <a:spcPts val="400"/>
              </a:spcBef>
              <a:buClr>
                <a:schemeClr val="dk1"/>
              </a:buClr>
              <a:buFont typeface="Arial"/>
              <a:buChar char="•"/>
              <a:defRPr sz="2000">
                <a:solidFill>
                  <a:schemeClr val="dk1"/>
                </a:solidFill>
                <a:latin typeface="Calibri"/>
                <a:ea typeface="Calibri"/>
                <a:cs typeface="Calibri"/>
                <a:sym typeface="Calibri"/>
              </a:defRPr>
            </a:lvl9pPr>
          </a:lstStyle>
          <a:p/>
        </p:txBody>
      </p:sp>
      <p:sp>
        <p:nvSpPr>
          <p:cNvPr id="84" name="Shape 84"/>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85" name="Shape 85"/>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86" name="Shape 86"/>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24" name="Shape 24"/>
        <p:cNvGrpSpPr/>
        <p:nvPr/>
      </p:nvGrpSpPr>
      <p:grpSpPr>
        <a:xfrm>
          <a:off x="0" y="0"/>
          <a:ext cx="0" cy="0"/>
          <a:chOff x="0" y="0"/>
          <a:chExt cx="0" cy="0"/>
        </a:xfrm>
      </p:grpSpPr>
      <p:sp>
        <p:nvSpPr>
          <p:cNvPr id="25" name="Shape 25"/>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26" name="Shape 26"/>
          <p:cNvSpPr txBox="1"/>
          <p:nvPr>
            <p:ph idx="1" type="body"/>
          </p:nvPr>
        </p:nvSpPr>
        <p:spPr>
          <a:xfrm>
            <a:off x="1141999" y="1600200"/>
            <a:ext cx="6670557" cy="4354694"/>
          </a:xfrm>
          <a:prstGeom prst="rect">
            <a:avLst/>
          </a:prstGeom>
          <a:noFill/>
          <a:ln>
            <a:noFill/>
          </a:ln>
        </p:spPr>
        <p:txBody>
          <a:bodyPr anchorCtr="0" anchor="t" bIns="91425" lIns="91425" rIns="91425" tIns="91425"/>
          <a:lstStyle>
            <a:lvl1pPr indent="-139700" lvl="0" marL="342900" rtl="0" algn="l">
              <a:spcBef>
                <a:spcPts val="640"/>
              </a:spcBef>
              <a:buClr>
                <a:schemeClr val="dk1"/>
              </a:buClr>
              <a:buFont typeface="Arial"/>
              <a:buChar char="•"/>
              <a:defRPr sz="3200">
                <a:solidFill>
                  <a:schemeClr val="dk1"/>
                </a:solidFill>
              </a:defRPr>
            </a:lvl1pPr>
            <a:lvl2pPr indent="-107950" lvl="1" marL="742950" rtl="0" algn="l">
              <a:spcBef>
                <a:spcPts val="560"/>
              </a:spcBef>
              <a:buClr>
                <a:schemeClr val="dk1"/>
              </a:buClr>
              <a:buFont typeface="Arial"/>
              <a:buChar char="–"/>
              <a:defRPr sz="2800">
                <a:solidFill>
                  <a:schemeClr val="dk1"/>
                </a:solidFill>
              </a:defRPr>
            </a:lvl2pPr>
            <a:lvl3pPr indent="-76200" lvl="2" marL="1143000" rtl="0" algn="l">
              <a:spcBef>
                <a:spcPts val="480"/>
              </a:spcBef>
              <a:buClr>
                <a:schemeClr val="dk1"/>
              </a:buClr>
              <a:buFont typeface="Arial"/>
              <a:buChar char="•"/>
              <a:defRPr sz="2400">
                <a:solidFill>
                  <a:schemeClr val="dk1"/>
                </a:solidFill>
              </a:defRPr>
            </a:lvl3pPr>
            <a:lvl4pPr indent="-101600" lvl="3" marL="1600200" rtl="0" algn="l">
              <a:spcBef>
                <a:spcPts val="400"/>
              </a:spcBef>
              <a:buClr>
                <a:schemeClr val="dk1"/>
              </a:buClr>
              <a:buFont typeface="Arial"/>
              <a:buChar char="–"/>
              <a:defRPr sz="2000">
                <a:solidFill>
                  <a:schemeClr val="dk1"/>
                </a:solidFill>
              </a:defRPr>
            </a:lvl4pPr>
            <a:lvl5pPr indent="-101600" lvl="4" marL="2057400" rtl="0" algn="l">
              <a:spcBef>
                <a:spcPts val="400"/>
              </a:spcBef>
              <a:buClr>
                <a:schemeClr val="dk1"/>
              </a:buClr>
              <a:buFont typeface="Arial"/>
              <a:buChar char="»"/>
              <a:defRPr sz="2000">
                <a:solidFill>
                  <a:schemeClr val="dk1"/>
                </a:solidFill>
              </a:defRPr>
            </a:lvl5pPr>
            <a:lvl6pPr indent="-101600" lvl="5" marL="2514600" rtl="0" algn="l">
              <a:spcBef>
                <a:spcPts val="400"/>
              </a:spcBef>
              <a:buClr>
                <a:schemeClr val="dk1"/>
              </a:buClr>
              <a:buFont typeface="Arial"/>
              <a:buChar char="•"/>
              <a:defRPr sz="2000">
                <a:solidFill>
                  <a:schemeClr val="dk1"/>
                </a:solidFill>
                <a:latin typeface="Calibri"/>
                <a:ea typeface="Calibri"/>
                <a:cs typeface="Calibri"/>
                <a:sym typeface="Calibri"/>
              </a:defRPr>
            </a:lvl6pPr>
            <a:lvl7pPr indent="-101600" lvl="6" marL="2971800" rtl="0" algn="l">
              <a:spcBef>
                <a:spcPts val="400"/>
              </a:spcBef>
              <a:buClr>
                <a:schemeClr val="dk1"/>
              </a:buClr>
              <a:buFont typeface="Arial"/>
              <a:buChar char="•"/>
              <a:defRPr sz="2000">
                <a:solidFill>
                  <a:schemeClr val="dk1"/>
                </a:solidFill>
                <a:latin typeface="Calibri"/>
                <a:ea typeface="Calibri"/>
                <a:cs typeface="Calibri"/>
                <a:sym typeface="Calibri"/>
              </a:defRPr>
            </a:lvl7pPr>
            <a:lvl8pPr indent="-101600" lvl="7" marL="3429000" rtl="0" algn="l">
              <a:spcBef>
                <a:spcPts val="400"/>
              </a:spcBef>
              <a:buClr>
                <a:schemeClr val="dk1"/>
              </a:buClr>
              <a:buFont typeface="Arial"/>
              <a:buChar char="•"/>
              <a:defRPr sz="2000">
                <a:solidFill>
                  <a:schemeClr val="dk1"/>
                </a:solidFill>
                <a:latin typeface="Calibri"/>
                <a:ea typeface="Calibri"/>
                <a:cs typeface="Calibri"/>
                <a:sym typeface="Calibri"/>
              </a:defRPr>
            </a:lvl8pPr>
            <a:lvl9pPr indent="-101600" lvl="8" marL="3886200" rtl="0" algn="l">
              <a:spcBef>
                <a:spcPts val="400"/>
              </a:spcBef>
              <a:buClr>
                <a:schemeClr val="dk1"/>
              </a:buClr>
              <a:buFont typeface="Arial"/>
              <a:buChar char="•"/>
              <a:defRPr sz="2000">
                <a:solidFill>
                  <a:schemeClr val="dk1"/>
                </a:solidFill>
                <a:latin typeface="Calibri"/>
                <a:ea typeface="Calibri"/>
                <a:cs typeface="Calibri"/>
                <a:sym typeface="Calibri"/>
              </a:defRPr>
            </a:lvl9pPr>
          </a:lstStyle>
          <a:p/>
        </p:txBody>
      </p:sp>
      <p:sp>
        <p:nvSpPr>
          <p:cNvPr id="27" name="Shape 27"/>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8" name="Shape 28"/>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9" name="Shape 29"/>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30" name="Shape 30"/>
        <p:cNvGrpSpPr/>
        <p:nvPr/>
      </p:nvGrpSpPr>
      <p:grpSpPr>
        <a:xfrm>
          <a:off x="0" y="0"/>
          <a:ext cx="0" cy="0"/>
          <a:chOff x="0" y="0"/>
          <a:chExt cx="0" cy="0"/>
        </a:xfrm>
      </p:grpSpPr>
      <p:sp>
        <p:nvSpPr>
          <p:cNvPr id="31" name="Shape 31"/>
          <p:cNvSpPr txBox="1"/>
          <p:nvPr>
            <p:ph type="title"/>
          </p:nvPr>
        </p:nvSpPr>
        <p:spPr>
          <a:xfrm>
            <a:off x="1174016" y="4406900"/>
            <a:ext cx="6638538" cy="1362075"/>
          </a:xfrm>
          <a:prstGeom prst="rect">
            <a:avLst/>
          </a:prstGeom>
          <a:noFill/>
          <a:ln>
            <a:noFill/>
          </a:ln>
        </p:spPr>
        <p:txBody>
          <a:bodyPr anchorCtr="0" anchor="t" bIns="91425" lIns="91425" rIns="91425" tIns="91425"/>
          <a:lstStyle>
            <a:lvl1pPr lvl="0" rtl="0" algn="l">
              <a:spcBef>
                <a:spcPts val="0"/>
              </a:spcBef>
              <a:defRPr b="1" sz="4000"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32" name="Shape 32"/>
          <p:cNvSpPr txBox="1"/>
          <p:nvPr>
            <p:ph idx="1" type="body"/>
          </p:nvPr>
        </p:nvSpPr>
        <p:spPr>
          <a:xfrm>
            <a:off x="1174016" y="2906713"/>
            <a:ext cx="6638540" cy="1500187"/>
          </a:xfrm>
          <a:prstGeom prst="rect">
            <a:avLst/>
          </a:prstGeom>
          <a:noFill/>
          <a:ln>
            <a:noFill/>
          </a:ln>
        </p:spPr>
        <p:txBody>
          <a:bodyPr anchorCtr="0" anchor="b" bIns="91425" lIns="91425" rIns="91425" tIns="91425"/>
          <a:lstStyle>
            <a:lvl1pPr indent="0" lvl="0" marL="0" rtl="0">
              <a:spcBef>
                <a:spcPts val="0"/>
              </a:spcBef>
              <a:buClr>
                <a:srgbClr val="888888"/>
              </a:buClr>
              <a:buNone/>
              <a:defRPr sz="2000">
                <a:solidFill>
                  <a:srgbClr val="888888"/>
                </a:solidFill>
              </a:defRPr>
            </a:lvl1pPr>
            <a:lvl2pPr indent="0" lvl="1" marL="457200" rtl="0">
              <a:spcBef>
                <a:spcPts val="0"/>
              </a:spcBef>
              <a:buClr>
                <a:srgbClr val="888888"/>
              </a:buClr>
              <a:buNone/>
              <a:defRPr sz="1800">
                <a:solidFill>
                  <a:srgbClr val="888888"/>
                </a:solidFill>
              </a:defRPr>
            </a:lvl2pPr>
            <a:lvl3pPr indent="0" lvl="2" marL="914400" rtl="0">
              <a:spcBef>
                <a:spcPts val="0"/>
              </a:spcBef>
              <a:buClr>
                <a:srgbClr val="888888"/>
              </a:buClr>
              <a:buNone/>
              <a:defRPr sz="1600">
                <a:solidFill>
                  <a:srgbClr val="888888"/>
                </a:solidFill>
              </a:defRPr>
            </a:lvl3pPr>
            <a:lvl4pPr indent="0" lvl="3" marL="1371600" rtl="0">
              <a:spcBef>
                <a:spcPts val="0"/>
              </a:spcBef>
              <a:buClr>
                <a:srgbClr val="888888"/>
              </a:buClr>
              <a:buNone/>
              <a:defRPr sz="1400">
                <a:solidFill>
                  <a:srgbClr val="888888"/>
                </a:solidFill>
              </a:defRPr>
            </a:lvl4pPr>
            <a:lvl5pPr indent="0" lvl="4" marL="1828800" rtl="0">
              <a:spcBef>
                <a:spcPts val="0"/>
              </a:spcBef>
              <a:buClr>
                <a:srgbClr val="888888"/>
              </a:buClr>
              <a:buNone/>
              <a:defRPr sz="1400">
                <a:solidFill>
                  <a:srgbClr val="888888"/>
                </a:solidFill>
              </a:defRPr>
            </a:lvl5pPr>
            <a:lvl6pPr indent="0" lvl="5" marL="2286000" rtl="0">
              <a:spcBef>
                <a:spcPts val="0"/>
              </a:spcBef>
              <a:buClr>
                <a:srgbClr val="888888"/>
              </a:buClr>
              <a:buFont typeface="Calibri"/>
              <a:buNone/>
              <a:defRPr sz="1400">
                <a:solidFill>
                  <a:srgbClr val="888888"/>
                </a:solidFill>
              </a:defRPr>
            </a:lvl6pPr>
            <a:lvl7pPr indent="0" lvl="6" marL="2743200" rtl="0">
              <a:spcBef>
                <a:spcPts val="0"/>
              </a:spcBef>
              <a:buClr>
                <a:srgbClr val="888888"/>
              </a:buClr>
              <a:buFont typeface="Calibri"/>
              <a:buNone/>
              <a:defRPr sz="1400">
                <a:solidFill>
                  <a:srgbClr val="888888"/>
                </a:solidFill>
              </a:defRPr>
            </a:lvl7pPr>
            <a:lvl8pPr indent="0" lvl="7" marL="3200400" rtl="0">
              <a:spcBef>
                <a:spcPts val="0"/>
              </a:spcBef>
              <a:buClr>
                <a:srgbClr val="888888"/>
              </a:buClr>
              <a:buFont typeface="Calibri"/>
              <a:buNone/>
              <a:defRPr sz="1400">
                <a:solidFill>
                  <a:srgbClr val="888888"/>
                </a:solidFill>
              </a:defRPr>
            </a:lvl8pPr>
            <a:lvl9pPr indent="0" lvl="8" marL="3657600" rtl="0">
              <a:spcBef>
                <a:spcPts val="0"/>
              </a:spcBef>
              <a:buClr>
                <a:srgbClr val="888888"/>
              </a:buClr>
              <a:buFont typeface="Calibri"/>
              <a:buNone/>
              <a:defRPr sz="1400">
                <a:solidFill>
                  <a:srgbClr val="888888"/>
                </a:solidFill>
              </a:defRPr>
            </a:lvl9pPr>
          </a:lstStyle>
          <a:p/>
        </p:txBody>
      </p:sp>
      <p:sp>
        <p:nvSpPr>
          <p:cNvPr id="33" name="Shape 33"/>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34" name="Shape 34"/>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35" name="Shape 35"/>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6" name="Shape 36"/>
        <p:cNvGrpSpPr/>
        <p:nvPr/>
      </p:nvGrpSpPr>
      <p:grpSpPr>
        <a:xfrm>
          <a:off x="0" y="0"/>
          <a:ext cx="0" cy="0"/>
          <a:chOff x="0" y="0"/>
          <a:chExt cx="0" cy="0"/>
        </a:xfrm>
      </p:grpSpPr>
      <p:sp>
        <p:nvSpPr>
          <p:cNvPr id="37" name="Shape 37"/>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38" name="Shape 38"/>
          <p:cNvSpPr txBox="1"/>
          <p:nvPr>
            <p:ph idx="1" type="body"/>
          </p:nvPr>
        </p:nvSpPr>
        <p:spPr>
          <a:xfrm>
            <a:off x="1141998" y="1600200"/>
            <a:ext cx="3353801" cy="4525963"/>
          </a:xfrm>
          <a:prstGeom prst="rect">
            <a:avLst/>
          </a:prstGeom>
          <a:noFill/>
          <a:ln>
            <a:noFill/>
          </a:ln>
        </p:spPr>
        <p:txBody>
          <a:bodyPr anchorCtr="0" anchor="t" bIns="91425" lIns="91425" rIns="91425" tIns="91425"/>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p:txBody>
      </p:sp>
      <p:sp>
        <p:nvSpPr>
          <p:cNvPr id="39" name="Shape 39"/>
          <p:cNvSpPr txBox="1"/>
          <p:nvPr>
            <p:ph idx="2" type="body"/>
          </p:nvPr>
        </p:nvSpPr>
        <p:spPr>
          <a:xfrm>
            <a:off x="4648200" y="1600200"/>
            <a:ext cx="3164356" cy="4525963"/>
          </a:xfrm>
          <a:prstGeom prst="rect">
            <a:avLst/>
          </a:prstGeom>
          <a:noFill/>
          <a:ln>
            <a:noFill/>
          </a:ln>
        </p:spPr>
        <p:txBody>
          <a:bodyPr anchorCtr="0" anchor="t" bIns="91425" lIns="91425" rIns="91425" tIns="91425"/>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p:txBody>
      </p:sp>
      <p:sp>
        <p:nvSpPr>
          <p:cNvPr id="40" name="Shape 40"/>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41" name="Shape 41"/>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42" name="Shape 42"/>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43" name="Shape 43"/>
        <p:cNvGrpSpPr/>
        <p:nvPr/>
      </p:nvGrpSpPr>
      <p:grpSpPr>
        <a:xfrm>
          <a:off x="0" y="0"/>
          <a:ext cx="0" cy="0"/>
          <a:chOff x="0" y="0"/>
          <a:chExt cx="0" cy="0"/>
        </a:xfrm>
      </p:grpSpPr>
      <p:sp>
        <p:nvSpPr>
          <p:cNvPr id="44" name="Shape 44"/>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45" name="Shape 45"/>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None/>
              <a:defRPr b="1" sz="2400"/>
            </a:lvl1pPr>
            <a:lvl2pPr indent="0" lvl="1" marL="457200" rtl="0">
              <a:spcBef>
                <a:spcPts val="0"/>
              </a:spcBef>
              <a:buNone/>
              <a:defRPr b="1" sz="2000"/>
            </a:lvl2pPr>
            <a:lvl3pPr indent="0" lvl="2" marL="914400" rtl="0">
              <a:spcBef>
                <a:spcPts val="0"/>
              </a:spcBef>
              <a:buNone/>
              <a:defRPr b="1" sz="1800"/>
            </a:lvl3pPr>
            <a:lvl4pPr indent="0" lvl="3" marL="1371600" rtl="0">
              <a:spcBef>
                <a:spcPts val="0"/>
              </a:spcBef>
              <a:buNone/>
              <a:defRPr b="1" sz="1600"/>
            </a:lvl4pPr>
            <a:lvl5pPr indent="0" lvl="4" marL="1828800" rtl="0">
              <a:spcBef>
                <a:spcPts val="0"/>
              </a:spcBef>
              <a:buNone/>
              <a:defRPr b="1" sz="1600"/>
            </a:lvl5pPr>
            <a:lvl6pPr indent="0" lvl="5" marL="2286000" rtl="0">
              <a:spcBef>
                <a:spcPts val="0"/>
              </a:spcBef>
              <a:buFont typeface="Calibri"/>
              <a:buNone/>
              <a:defRPr b="1" sz="1600"/>
            </a:lvl6pPr>
            <a:lvl7pPr indent="0" lvl="6" marL="2743200" rtl="0">
              <a:spcBef>
                <a:spcPts val="0"/>
              </a:spcBef>
              <a:buFont typeface="Calibri"/>
              <a:buNone/>
              <a:defRPr b="1" sz="1600"/>
            </a:lvl7pPr>
            <a:lvl8pPr indent="0" lvl="7" marL="3200400" rtl="0">
              <a:spcBef>
                <a:spcPts val="0"/>
              </a:spcBef>
              <a:buFont typeface="Calibri"/>
              <a:buNone/>
              <a:defRPr b="1" sz="1600"/>
            </a:lvl8pPr>
            <a:lvl9pPr indent="0" lvl="8" marL="3657600" rtl="0">
              <a:spcBef>
                <a:spcPts val="0"/>
              </a:spcBef>
              <a:buFont typeface="Calibri"/>
              <a:buNone/>
              <a:defRPr b="1" sz="1600"/>
            </a:lvl9pPr>
          </a:lstStyle>
          <a:p/>
        </p:txBody>
      </p:sp>
      <p:sp>
        <p:nvSpPr>
          <p:cNvPr id="46" name="Shape 46"/>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p:txBody>
      </p:sp>
      <p:sp>
        <p:nvSpPr>
          <p:cNvPr id="47" name="Shape 47"/>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None/>
              <a:defRPr b="1" sz="2400"/>
            </a:lvl1pPr>
            <a:lvl2pPr indent="0" lvl="1" marL="457200" rtl="0">
              <a:spcBef>
                <a:spcPts val="0"/>
              </a:spcBef>
              <a:buNone/>
              <a:defRPr b="1" sz="2000"/>
            </a:lvl2pPr>
            <a:lvl3pPr indent="0" lvl="2" marL="914400" rtl="0">
              <a:spcBef>
                <a:spcPts val="0"/>
              </a:spcBef>
              <a:buNone/>
              <a:defRPr b="1" sz="1800"/>
            </a:lvl3pPr>
            <a:lvl4pPr indent="0" lvl="3" marL="1371600" rtl="0">
              <a:spcBef>
                <a:spcPts val="0"/>
              </a:spcBef>
              <a:buNone/>
              <a:defRPr b="1" sz="1600"/>
            </a:lvl4pPr>
            <a:lvl5pPr indent="0" lvl="4" marL="1828800" rtl="0">
              <a:spcBef>
                <a:spcPts val="0"/>
              </a:spcBef>
              <a:buNone/>
              <a:defRPr b="1" sz="1600"/>
            </a:lvl5pPr>
            <a:lvl6pPr indent="0" lvl="5" marL="2286000" rtl="0">
              <a:spcBef>
                <a:spcPts val="0"/>
              </a:spcBef>
              <a:buFont typeface="Calibri"/>
              <a:buNone/>
              <a:defRPr b="1" sz="1600"/>
            </a:lvl6pPr>
            <a:lvl7pPr indent="0" lvl="6" marL="2743200" rtl="0">
              <a:spcBef>
                <a:spcPts val="0"/>
              </a:spcBef>
              <a:buFont typeface="Calibri"/>
              <a:buNone/>
              <a:defRPr b="1" sz="1600"/>
            </a:lvl7pPr>
            <a:lvl8pPr indent="0" lvl="7" marL="3200400" rtl="0">
              <a:spcBef>
                <a:spcPts val="0"/>
              </a:spcBef>
              <a:buFont typeface="Calibri"/>
              <a:buNone/>
              <a:defRPr b="1" sz="1600"/>
            </a:lvl8pPr>
            <a:lvl9pPr indent="0" lvl="8" marL="3657600" rtl="0">
              <a:spcBef>
                <a:spcPts val="0"/>
              </a:spcBef>
              <a:buFont typeface="Calibri"/>
              <a:buNone/>
              <a:defRPr b="1" sz="1600"/>
            </a:lvl9pPr>
          </a:lstStyle>
          <a:p/>
        </p:txBody>
      </p:sp>
      <p:sp>
        <p:nvSpPr>
          <p:cNvPr id="48" name="Shape 48"/>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p:txBody>
      </p:sp>
      <p:sp>
        <p:nvSpPr>
          <p:cNvPr id="49" name="Shape 49"/>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0" name="Shape 50"/>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1" name="Shape 51"/>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52" name="Shape 52"/>
        <p:cNvGrpSpPr/>
        <p:nvPr/>
      </p:nvGrpSpPr>
      <p:grpSpPr>
        <a:xfrm>
          <a:off x="0" y="0"/>
          <a:ext cx="0" cy="0"/>
          <a:chOff x="0" y="0"/>
          <a:chExt cx="0" cy="0"/>
        </a:xfrm>
      </p:grpSpPr>
      <p:sp>
        <p:nvSpPr>
          <p:cNvPr id="53" name="Shape 53"/>
          <p:cNvSpPr txBox="1"/>
          <p:nvPr>
            <p:ph type="title"/>
          </p:nvPr>
        </p:nvSpPr>
        <p:spPr>
          <a:xfrm>
            <a:off x="1141998" y="722862"/>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4" name="Shape 54"/>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5" name="Shape 55"/>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6" name="Shape 56"/>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7" name="Shape 57"/>
        <p:cNvGrpSpPr/>
        <p:nvPr/>
      </p:nvGrpSpPr>
      <p:grpSpPr>
        <a:xfrm>
          <a:off x="0" y="0"/>
          <a:ext cx="0" cy="0"/>
          <a:chOff x="0" y="0"/>
          <a:chExt cx="0" cy="0"/>
        </a:xfrm>
      </p:grpSpPr>
      <p:sp>
        <p:nvSpPr>
          <p:cNvPr id="58" name="Shape 58"/>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9" name="Shape 59"/>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60" name="Shape 60"/>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61" name="Shape 61"/>
        <p:cNvGrpSpPr/>
        <p:nvPr/>
      </p:nvGrpSpPr>
      <p:grpSpPr>
        <a:xfrm>
          <a:off x="0" y="0"/>
          <a:ext cx="0" cy="0"/>
          <a:chOff x="0" y="0"/>
          <a:chExt cx="0" cy="0"/>
        </a:xfrm>
      </p:grpSpPr>
      <p:sp>
        <p:nvSpPr>
          <p:cNvPr id="62" name="Shape 62"/>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b="1" sz="2000"/>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p:txBody>
      </p:sp>
      <p:sp>
        <p:nvSpPr>
          <p:cNvPr id="64" name="Shape 64"/>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None/>
              <a:defRPr sz="1400"/>
            </a:lvl1pPr>
            <a:lvl2pPr indent="0" lvl="1" marL="457200" rtl="0">
              <a:spcBef>
                <a:spcPts val="0"/>
              </a:spcBef>
              <a:buNone/>
              <a:defRPr sz="1200"/>
            </a:lvl2pPr>
            <a:lvl3pPr indent="0" lvl="2" marL="914400" rtl="0">
              <a:spcBef>
                <a:spcPts val="0"/>
              </a:spcBef>
              <a:buNone/>
              <a:defRPr sz="1000"/>
            </a:lvl3pPr>
            <a:lvl4pPr indent="0" lvl="3" marL="1371600" rtl="0">
              <a:spcBef>
                <a:spcPts val="0"/>
              </a:spcBef>
              <a:buNone/>
              <a:defRPr sz="900"/>
            </a:lvl4pPr>
            <a:lvl5pPr indent="0" lvl="4" marL="1828800" rtl="0">
              <a:spcBef>
                <a:spcPts val="0"/>
              </a:spcBef>
              <a:buNone/>
              <a:defRPr sz="900"/>
            </a:lvl5pPr>
            <a:lvl6pPr indent="0" lvl="5" marL="2286000" rtl="0">
              <a:spcBef>
                <a:spcPts val="0"/>
              </a:spcBef>
              <a:buFont typeface="Calibri"/>
              <a:buNone/>
              <a:defRPr sz="900"/>
            </a:lvl6pPr>
            <a:lvl7pPr indent="0" lvl="6" marL="2743200" rtl="0">
              <a:spcBef>
                <a:spcPts val="0"/>
              </a:spcBef>
              <a:buFont typeface="Calibri"/>
              <a:buNone/>
              <a:defRPr sz="900"/>
            </a:lvl7pPr>
            <a:lvl8pPr indent="0" lvl="7" marL="3200400" rtl="0">
              <a:spcBef>
                <a:spcPts val="0"/>
              </a:spcBef>
              <a:buFont typeface="Calibri"/>
              <a:buNone/>
              <a:defRPr sz="900"/>
            </a:lvl8pPr>
            <a:lvl9pPr indent="0" lvl="8" marL="3657600" rtl="0">
              <a:spcBef>
                <a:spcPts val="0"/>
              </a:spcBef>
              <a:buFont typeface="Calibri"/>
              <a:buNone/>
              <a:defRPr sz="900"/>
            </a:lvl9pPr>
          </a:lstStyle>
          <a:p/>
        </p:txBody>
      </p:sp>
      <p:sp>
        <p:nvSpPr>
          <p:cNvPr id="65" name="Shape 65"/>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66" name="Shape 66"/>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67" name="Shape 67"/>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68" name="Shape 68"/>
        <p:cNvGrpSpPr/>
        <p:nvPr/>
      </p:nvGrpSpPr>
      <p:grpSpPr>
        <a:xfrm>
          <a:off x="0" y="0"/>
          <a:ext cx="0" cy="0"/>
          <a:chOff x="0" y="0"/>
          <a:chExt cx="0" cy="0"/>
        </a:xfrm>
      </p:grpSpPr>
      <p:sp>
        <p:nvSpPr>
          <p:cNvPr id="69" name="Shape 69"/>
          <p:cNvSpPr txBox="1"/>
          <p:nvPr>
            <p:ph type="title"/>
          </p:nvPr>
        </p:nvSpPr>
        <p:spPr>
          <a:xfrm>
            <a:off x="1183933" y="4800600"/>
            <a:ext cx="6628623" cy="566737"/>
          </a:xfrm>
          <a:prstGeom prst="rect">
            <a:avLst/>
          </a:prstGeom>
          <a:noFill/>
          <a:ln>
            <a:noFill/>
          </a:ln>
        </p:spPr>
        <p:txBody>
          <a:bodyPr anchorCtr="0" anchor="b" bIns="91425" lIns="91425" rIns="91425" tIns="91425"/>
          <a:lstStyle>
            <a:lvl1pPr lvl="0" rtl="0" algn="l">
              <a:spcBef>
                <a:spcPts val="0"/>
              </a:spcBef>
              <a:defRPr b="1" sz="2000"/>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0" name="Shape 70"/>
          <p:cNvSpPr/>
          <p:nvPr>
            <p:ph idx="2" type="pic"/>
          </p:nvPr>
        </p:nvSpPr>
        <p:spPr>
          <a:xfrm>
            <a:off x="1183933" y="207244"/>
            <a:ext cx="6628623" cy="4114800"/>
          </a:xfrm>
          <a:prstGeom prst="rect">
            <a:avLst/>
          </a:prstGeom>
          <a:noFill/>
          <a:ln>
            <a:noFill/>
          </a:ln>
        </p:spPr>
        <p:txBody>
          <a:bodyPr anchorCtr="0" anchor="ctr" bIns="91425" lIns="91425" rIns="91425" tIns="91425"/>
          <a:lstStyle>
            <a:lvl1pPr indent="0" lvl="0" marL="0" marR="0" rtl="0" algn="l">
              <a:spcBef>
                <a:spcPts val="0"/>
              </a:spcBef>
              <a:buClr>
                <a:srgbClr val="888888"/>
              </a:buClr>
              <a:buFont typeface="Calibri"/>
              <a:buNone/>
              <a:defRPr b="0" i="0" sz="3200" u="none" cap="none" strike="noStrike">
                <a:solidFill>
                  <a:srgbClr val="888888"/>
                </a:solidFill>
                <a:latin typeface="Calibri"/>
                <a:ea typeface="Calibri"/>
                <a:cs typeface="Calibri"/>
                <a:sym typeface="Calibri"/>
              </a:defRPr>
            </a:lvl1pPr>
            <a:lvl2pPr indent="0" lvl="1" marL="457200" marR="0" rtl="0" algn="l">
              <a:spcBef>
                <a:spcPts val="0"/>
              </a:spcBef>
              <a:buClr>
                <a:schemeClr val="dk1"/>
              </a:buClr>
              <a:buFont typeface="Calibri"/>
              <a:buNone/>
              <a:defRPr b="0" i="0" sz="2800" u="none" cap="none" strike="noStrike">
                <a:solidFill>
                  <a:schemeClr val="dk1"/>
                </a:solidFill>
                <a:latin typeface="Calibri"/>
                <a:ea typeface="Calibri"/>
                <a:cs typeface="Calibri"/>
                <a:sym typeface="Calibri"/>
              </a:defRPr>
            </a:lvl2pPr>
            <a:lvl3pPr indent="0" lvl="2" marL="914400" marR="0" rtl="0" algn="l">
              <a:spcBef>
                <a:spcPts val="0"/>
              </a:spcBef>
              <a:buClr>
                <a:schemeClr val="dk1"/>
              </a:buClr>
              <a:buFont typeface="Calibri"/>
              <a:buNone/>
              <a:defRPr b="0" i="0" sz="2400" u="none" cap="none" strike="noStrike">
                <a:solidFill>
                  <a:schemeClr val="dk1"/>
                </a:solidFill>
                <a:latin typeface="Calibri"/>
                <a:ea typeface="Calibri"/>
                <a:cs typeface="Calibri"/>
                <a:sym typeface="Calibri"/>
              </a:defRPr>
            </a:lvl3pPr>
            <a:lvl4pPr indent="0" lvl="3" marL="13716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4pPr>
            <a:lvl5pPr indent="0" lvl="4" marL="18288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5pPr>
            <a:lvl6pPr indent="0" lvl="5" marL="22860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6pPr>
            <a:lvl7pPr indent="0" lvl="6" marL="27432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7pPr>
            <a:lvl8pPr indent="0" lvl="7" marL="32004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8pPr>
            <a:lvl9pPr indent="0" lvl="8" marL="36576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9pPr>
          </a:lstStyle>
          <a:p/>
        </p:txBody>
      </p:sp>
      <p:sp>
        <p:nvSpPr>
          <p:cNvPr id="71" name="Shape 71"/>
          <p:cNvSpPr txBox="1"/>
          <p:nvPr>
            <p:ph idx="1" type="body"/>
          </p:nvPr>
        </p:nvSpPr>
        <p:spPr>
          <a:xfrm>
            <a:off x="1183933" y="5367337"/>
            <a:ext cx="6628623" cy="804861"/>
          </a:xfrm>
          <a:prstGeom prst="rect">
            <a:avLst/>
          </a:prstGeom>
          <a:noFill/>
          <a:ln>
            <a:noFill/>
          </a:ln>
        </p:spPr>
        <p:txBody>
          <a:bodyPr anchorCtr="0" anchor="t" bIns="91425" lIns="91425" rIns="91425" tIns="91425"/>
          <a:lstStyle>
            <a:lvl1pPr indent="0" lvl="0" marL="0" rtl="0">
              <a:spcBef>
                <a:spcPts val="0"/>
              </a:spcBef>
              <a:buNone/>
              <a:defRPr sz="1400"/>
            </a:lvl1pPr>
            <a:lvl2pPr indent="0" lvl="1" marL="457200" rtl="0">
              <a:spcBef>
                <a:spcPts val="0"/>
              </a:spcBef>
              <a:buNone/>
              <a:defRPr sz="1200"/>
            </a:lvl2pPr>
            <a:lvl3pPr indent="0" lvl="2" marL="914400" rtl="0">
              <a:spcBef>
                <a:spcPts val="0"/>
              </a:spcBef>
              <a:buNone/>
              <a:defRPr sz="1000"/>
            </a:lvl3pPr>
            <a:lvl4pPr indent="0" lvl="3" marL="1371600" rtl="0">
              <a:spcBef>
                <a:spcPts val="0"/>
              </a:spcBef>
              <a:buNone/>
              <a:defRPr sz="900"/>
            </a:lvl4pPr>
            <a:lvl5pPr indent="0" lvl="4" marL="1828800" rtl="0">
              <a:spcBef>
                <a:spcPts val="0"/>
              </a:spcBef>
              <a:buNone/>
              <a:defRPr sz="900"/>
            </a:lvl5pPr>
            <a:lvl6pPr indent="0" lvl="5" marL="2286000" rtl="0">
              <a:spcBef>
                <a:spcPts val="0"/>
              </a:spcBef>
              <a:buFont typeface="Calibri"/>
              <a:buNone/>
              <a:defRPr sz="900"/>
            </a:lvl6pPr>
            <a:lvl7pPr indent="0" lvl="6" marL="2743200" rtl="0">
              <a:spcBef>
                <a:spcPts val="0"/>
              </a:spcBef>
              <a:buFont typeface="Calibri"/>
              <a:buNone/>
              <a:defRPr sz="900"/>
            </a:lvl7pPr>
            <a:lvl8pPr indent="0" lvl="7" marL="3200400" rtl="0">
              <a:spcBef>
                <a:spcPts val="0"/>
              </a:spcBef>
              <a:buFont typeface="Calibri"/>
              <a:buNone/>
              <a:defRPr sz="900"/>
            </a:lvl8pPr>
            <a:lvl9pPr indent="0" lvl="8" marL="3657600" rtl="0">
              <a:spcBef>
                <a:spcPts val="0"/>
              </a:spcBef>
              <a:buFont typeface="Calibri"/>
              <a:buNone/>
              <a:defRPr sz="900"/>
            </a:lvl9pPr>
          </a:lstStyle>
          <a:p/>
        </p:txBody>
      </p:sp>
      <p:sp>
        <p:nvSpPr>
          <p:cNvPr id="72" name="Shape 72"/>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73" name="Shape 73"/>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74" name="Shape 74"/>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7.xml"/><Relationship Id="rId10" Type="http://schemas.openxmlformats.org/officeDocument/2006/relationships/slideLayout" Target="../slideLayouts/slideLayout6.xml"/><Relationship Id="rId13" Type="http://schemas.openxmlformats.org/officeDocument/2006/relationships/slideLayout" Target="../slideLayouts/slideLayout9.xml"/><Relationship Id="rId12" Type="http://schemas.openxmlformats.org/officeDocument/2006/relationships/slideLayout" Target="../slideLayouts/slideLayout8.xml"/><Relationship Id="rId1" Type="http://schemas.openxmlformats.org/officeDocument/2006/relationships/image" Target="../media/image02.gif"/><Relationship Id="rId2" Type="http://schemas.openxmlformats.org/officeDocument/2006/relationships/image" Target="../media/image00.gif"/><Relationship Id="rId3" Type="http://schemas.openxmlformats.org/officeDocument/2006/relationships/image" Target="../media/image01.png"/><Relationship Id="rId4" Type="http://schemas.openxmlformats.org/officeDocument/2006/relationships/image" Target="../media/image03.png"/><Relationship Id="rId9" Type="http://schemas.openxmlformats.org/officeDocument/2006/relationships/slideLayout" Target="../slideLayouts/slideLayout5.xml"/><Relationship Id="rId15" Type="http://schemas.openxmlformats.org/officeDocument/2006/relationships/slideLayout" Target="../slideLayouts/slideLayout11.xml"/><Relationship Id="rId14" Type="http://schemas.openxmlformats.org/officeDocument/2006/relationships/slideLayout" Target="../slideLayouts/slideLayout10.xml"/><Relationship Id="rId16" Type="http://schemas.openxmlformats.org/officeDocument/2006/relationships/theme" Target="../theme/theme2.xml"/><Relationship Id="rId5" Type="http://schemas.openxmlformats.org/officeDocument/2006/relationships/slideLayout" Target="../slideLayouts/slideLayout1.xml"/><Relationship Id="rId6" Type="http://schemas.openxmlformats.org/officeDocument/2006/relationships/slideLayout" Target="../slideLayouts/slideLayout2.xml"/><Relationship Id="rId7" Type="http://schemas.openxmlformats.org/officeDocument/2006/relationships/slideLayout" Target="../slideLayouts/slideLayout3.xml"/><Relationship Id="rId8"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E9E9E9"/>
        </a:solidFill>
      </p:bgPr>
    </p:bg>
    <p:spTree>
      <p:nvGrpSpPr>
        <p:cNvPr id="5" name="Shape 5"/>
        <p:cNvGrpSpPr/>
        <p:nvPr/>
      </p:nvGrpSpPr>
      <p:grpSpPr>
        <a:xfrm>
          <a:off x="0" y="0"/>
          <a:ext cx="0" cy="0"/>
          <a:chOff x="0" y="0"/>
          <a:chExt cx="0" cy="0"/>
        </a:xfrm>
      </p:grpSpPr>
      <p:pic>
        <p:nvPicPr>
          <p:cNvPr descr="bot_bgr_kr.gif" id="6" name="Shape 6"/>
          <p:cNvPicPr preferRelativeResize="0"/>
          <p:nvPr/>
        </p:nvPicPr>
        <p:blipFill rotWithShape="1">
          <a:blip r:embed="rId1">
            <a:alphaModFix/>
          </a:blip>
          <a:srcRect b="0" l="0" r="0" t="0"/>
          <a:stretch/>
        </p:blipFill>
        <p:spPr>
          <a:xfrm>
            <a:off x="0" y="4736855"/>
            <a:ext cx="9144000" cy="2121143"/>
          </a:xfrm>
          <a:prstGeom prst="rect">
            <a:avLst/>
          </a:prstGeom>
          <a:noFill/>
          <a:ln>
            <a:noFill/>
          </a:ln>
        </p:spPr>
      </p:pic>
      <p:pic>
        <p:nvPicPr>
          <p:cNvPr descr="back_full.gif" id="7" name="Shape 7"/>
          <p:cNvPicPr preferRelativeResize="0"/>
          <p:nvPr/>
        </p:nvPicPr>
        <p:blipFill rotWithShape="1">
          <a:blip r:embed="rId2">
            <a:alphaModFix/>
          </a:blip>
          <a:srcRect b="0" l="0" r="0" t="0"/>
          <a:stretch/>
        </p:blipFill>
        <p:spPr>
          <a:xfrm>
            <a:off x="0" y="0"/>
            <a:ext cx="9144000" cy="5861359"/>
          </a:xfrm>
          <a:prstGeom prst="rect">
            <a:avLst/>
          </a:prstGeom>
          <a:noFill/>
          <a:ln>
            <a:noFill/>
          </a:ln>
        </p:spPr>
      </p:pic>
      <p:sp>
        <p:nvSpPr>
          <p:cNvPr id="8" name="Shape 8"/>
          <p:cNvSpPr txBox="1"/>
          <p:nvPr>
            <p:ph type="title"/>
          </p:nvPr>
        </p:nvSpPr>
        <p:spPr>
          <a:xfrm>
            <a:off x="1141998" y="274637"/>
            <a:ext cx="6670558" cy="1143000"/>
          </a:xfrm>
          <a:prstGeom prst="rect">
            <a:avLst/>
          </a:prstGeom>
          <a:noFill/>
          <a:ln>
            <a:noFill/>
          </a:ln>
        </p:spPr>
        <p:txBody>
          <a:bodyPr anchorCtr="0" anchor="ctr" bIns="91425" lIns="91425" rIns="91425" tIns="91425"/>
          <a:lstStyle>
            <a:lvl1pPr indent="0" lvl="0" marL="0" marR="0" rtl="0" algn="ctr">
              <a:spcBef>
                <a:spcPts val="0"/>
              </a:spcBef>
              <a:buClr>
                <a:schemeClr val="dk1"/>
              </a:buClr>
              <a:buFont typeface="Arial"/>
              <a:buNone/>
              <a:defRPr b="0" i="0" sz="4400" u="none" cap="none" strike="noStrike">
                <a:solidFill>
                  <a:schemeClr val="dk1"/>
                </a:solidFill>
                <a:latin typeface="Arial"/>
                <a:ea typeface="Arial"/>
                <a:cs typeface="Arial"/>
                <a:sym typeface="Arial"/>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 name="Shape 9"/>
          <p:cNvSpPr txBox="1"/>
          <p:nvPr>
            <p:ph idx="1" type="body"/>
          </p:nvPr>
        </p:nvSpPr>
        <p:spPr>
          <a:xfrm>
            <a:off x="1141999" y="1600200"/>
            <a:ext cx="6670557" cy="4354694"/>
          </a:xfrm>
          <a:prstGeom prst="rect">
            <a:avLst/>
          </a:prstGeom>
          <a:noFill/>
          <a:ln>
            <a:noFill/>
          </a:ln>
        </p:spPr>
        <p:txBody>
          <a:bodyPr anchorCtr="0" anchor="t" bIns="91425" lIns="91425" rIns="91425" tIns="91425"/>
          <a:lstStyle>
            <a:lvl1pPr indent="-139700" lvl="0" marL="342900" marR="0" rtl="0" algn="l">
              <a:spcBef>
                <a:spcPts val="640"/>
              </a:spcBef>
              <a:buClr>
                <a:schemeClr val="dk1"/>
              </a:buClr>
              <a:buFont typeface="Arial"/>
              <a:buChar char="•"/>
              <a:defRPr b="0" i="0" sz="3200" u="none" cap="none" strike="noStrike">
                <a:solidFill>
                  <a:schemeClr val="dk1"/>
                </a:solidFill>
                <a:latin typeface="Arial"/>
                <a:ea typeface="Arial"/>
                <a:cs typeface="Arial"/>
                <a:sym typeface="Arial"/>
              </a:defRPr>
            </a:lvl1pPr>
            <a:lvl2pPr indent="-107950" lvl="1" marL="742950" marR="0" rtl="0" algn="l">
              <a:spcBef>
                <a:spcPts val="560"/>
              </a:spcBef>
              <a:buClr>
                <a:schemeClr val="dk1"/>
              </a:buClr>
              <a:buFont typeface="Arial"/>
              <a:buChar char="–"/>
              <a:defRPr b="0" i="0" sz="2800" u="none" cap="none" strike="noStrike">
                <a:solidFill>
                  <a:schemeClr val="dk1"/>
                </a:solidFill>
                <a:latin typeface="Arial"/>
                <a:ea typeface="Arial"/>
                <a:cs typeface="Arial"/>
                <a:sym typeface="Arial"/>
              </a:defRPr>
            </a:lvl2pPr>
            <a:lvl3pPr indent="-76200" lvl="2" marL="1143000" marR="0" rtl="0" algn="l">
              <a:spcBef>
                <a:spcPts val="480"/>
              </a:spcBef>
              <a:buClr>
                <a:schemeClr val="dk1"/>
              </a:buClr>
              <a:buFont typeface="Arial"/>
              <a:buChar char="•"/>
              <a:defRPr b="0" i="0" sz="2400" u="none" cap="none" strike="noStrike">
                <a:solidFill>
                  <a:schemeClr val="dk1"/>
                </a:solidFill>
                <a:latin typeface="Arial"/>
                <a:ea typeface="Arial"/>
                <a:cs typeface="Arial"/>
                <a:sym typeface="Arial"/>
              </a:defRPr>
            </a:lvl3pPr>
            <a:lvl4pPr indent="-101600" lvl="3" marL="1600200" marR="0" rtl="0" algn="l">
              <a:spcBef>
                <a:spcPts val="400"/>
              </a:spcBef>
              <a:buClr>
                <a:schemeClr val="dk1"/>
              </a:buClr>
              <a:buFont typeface="Arial"/>
              <a:buChar char="–"/>
              <a:defRPr b="0" i="0" sz="2000" u="none" cap="none" strike="noStrike">
                <a:solidFill>
                  <a:schemeClr val="dk1"/>
                </a:solidFill>
                <a:latin typeface="Arial"/>
                <a:ea typeface="Arial"/>
                <a:cs typeface="Arial"/>
                <a:sym typeface="Arial"/>
              </a:defRPr>
            </a:lvl4pPr>
            <a:lvl5pPr indent="-101600" lvl="4" marL="2057400" marR="0" rtl="0" algn="l">
              <a:spcBef>
                <a:spcPts val="400"/>
              </a:spcBef>
              <a:buClr>
                <a:schemeClr val="dk1"/>
              </a:buClr>
              <a:buFont typeface="Arial"/>
              <a:buChar char="»"/>
              <a:defRPr b="0" i="0" sz="2000" u="none" cap="none" strike="noStrike">
                <a:solidFill>
                  <a:schemeClr val="dk1"/>
                </a:solidFill>
                <a:latin typeface="Arial"/>
                <a:ea typeface="Arial"/>
                <a:cs typeface="Arial"/>
                <a:sym typeface="Arial"/>
              </a:defRPr>
            </a:lvl5pPr>
            <a:lvl6pPr indent="-101600" lvl="5" marL="25146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6pPr>
            <a:lvl7pPr indent="-101600" lvl="6" marL="29718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7pPr>
            <a:lvl8pPr indent="-101600" lvl="7" marL="34290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8pPr>
            <a:lvl9pPr indent="-101600" lvl="8" marL="38862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9pPr>
          </a:lstStyle>
          <a:p/>
        </p:txBody>
      </p:sp>
      <p:sp>
        <p:nvSpPr>
          <p:cNvPr id="10" name="Shape 10"/>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11" name="Shape 11"/>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12" name="Shape 12"/>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None/>
            </a:pPr>
            <a:r>
              <a:t/>
            </a:r>
            <a:endParaRPr b="0" i="0" sz="1200" u="none" cap="none" strike="noStrike">
              <a:solidFill>
                <a:srgbClr val="888888"/>
              </a:solidFill>
              <a:latin typeface="Calibri"/>
              <a:ea typeface="Calibri"/>
              <a:cs typeface="Calibri"/>
              <a:sym typeface="Calibri"/>
            </a:endParaRPr>
          </a:p>
        </p:txBody>
      </p:sp>
      <p:sp>
        <p:nvSpPr>
          <p:cNvPr id="13" name="Shape 13"/>
          <p:cNvSpPr/>
          <p:nvPr/>
        </p:nvSpPr>
        <p:spPr>
          <a:xfrm>
            <a:off x="3124200" y="6500625"/>
            <a:ext cx="184666" cy="307777"/>
          </a:xfrm>
          <a:prstGeom prst="rect">
            <a:avLst/>
          </a:prstGeom>
          <a:noFill/>
          <a:ln>
            <a:noFill/>
          </a:ln>
        </p:spPr>
        <p:txBody>
          <a:bodyPr anchorCtr="0" anchor="t" bIns="45700" lIns="91425" rIns="91425" tIns="45700">
            <a:noAutofit/>
          </a:bodyPr>
          <a:lstStyle/>
          <a:p>
            <a:pPr indent="0" lvl="0" marL="0" marR="0" rtl="0" algn="l">
              <a:spcBef>
                <a:spcPts val="0"/>
              </a:spcBef>
              <a:buNone/>
            </a:pPr>
            <a:r>
              <a:t/>
            </a:r>
            <a:endParaRPr b="0" i="0" sz="1400" u="none" cap="none" strike="noStrike">
              <a:solidFill>
                <a:srgbClr val="454851"/>
              </a:solidFill>
              <a:latin typeface="Arial"/>
              <a:ea typeface="Arial"/>
              <a:cs typeface="Arial"/>
              <a:sym typeface="Arial"/>
            </a:endParaRPr>
          </a:p>
        </p:txBody>
      </p:sp>
      <p:sp>
        <p:nvSpPr>
          <p:cNvPr id="14" name="Shape 14"/>
          <p:cNvSpPr/>
          <p:nvPr/>
        </p:nvSpPr>
        <p:spPr>
          <a:xfrm>
            <a:off x="8166635" y="6452587"/>
            <a:ext cx="800218" cy="24622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es-ES" sz="1000" u="none" cap="none" strike="noStrike">
                <a:solidFill>
                  <a:srgbClr val="3F404A"/>
                </a:solidFill>
                <a:latin typeface="Arial"/>
                <a:ea typeface="Arial"/>
                <a:cs typeface="Arial"/>
                <a:sym typeface="Arial"/>
              </a:rPr>
              <a:t>openprof.eu</a:t>
            </a:r>
          </a:p>
        </p:txBody>
      </p:sp>
      <p:sp>
        <p:nvSpPr>
          <p:cNvPr id="15" name="Shape 15"/>
          <p:cNvSpPr/>
          <p:nvPr/>
        </p:nvSpPr>
        <p:spPr>
          <a:xfrm>
            <a:off x="3498060" y="6459864"/>
            <a:ext cx="2477774" cy="24622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es-ES" sz="1000" u="none" cap="none" strike="noStrike">
                <a:solidFill>
                  <a:srgbClr val="3F404A"/>
                </a:solidFill>
                <a:latin typeface="Arial"/>
                <a:ea typeface="Arial"/>
                <a:cs typeface="Arial"/>
                <a:sym typeface="Arial"/>
              </a:rPr>
              <a:t>Project No. 2014-1-LT01-KA202-000562</a:t>
            </a:r>
          </a:p>
        </p:txBody>
      </p:sp>
      <p:pic>
        <p:nvPicPr>
          <p:cNvPr descr="erasmusplus_logo.png" id="16" name="Shape 16"/>
          <p:cNvPicPr preferRelativeResize="0"/>
          <p:nvPr/>
        </p:nvPicPr>
        <p:blipFill rotWithShape="1">
          <a:blip r:embed="rId3">
            <a:alphaModFix/>
          </a:blip>
          <a:srcRect b="0" l="0" r="0" t="0"/>
          <a:stretch/>
        </p:blipFill>
        <p:spPr>
          <a:xfrm>
            <a:off x="6721121" y="184478"/>
            <a:ext cx="2245734" cy="494341"/>
          </a:xfrm>
          <a:prstGeom prst="rect">
            <a:avLst/>
          </a:prstGeom>
          <a:noFill/>
          <a:ln>
            <a:noFill/>
          </a:ln>
        </p:spPr>
      </p:pic>
      <p:pic>
        <p:nvPicPr>
          <p:cNvPr descr="oficialus_logo_296x200_0.png" id="17" name="Shape 17"/>
          <p:cNvPicPr preferRelativeResize="0"/>
          <p:nvPr/>
        </p:nvPicPr>
        <p:blipFill rotWithShape="1">
          <a:blip r:embed="rId4">
            <a:alphaModFix/>
          </a:blip>
          <a:srcRect b="0" l="0" r="0" t="0"/>
          <a:stretch/>
        </p:blipFill>
        <p:spPr>
          <a:xfrm>
            <a:off x="0" y="0"/>
            <a:ext cx="1434138" cy="969012"/>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5"/>
    <p:sldLayoutId id="2147483649" r:id="rId6"/>
    <p:sldLayoutId id="2147483650" r:id="rId7"/>
    <p:sldLayoutId id="2147483651" r:id="rId8"/>
    <p:sldLayoutId id="2147483652" r:id="rId9"/>
    <p:sldLayoutId id="2147483653" r:id="rId10"/>
    <p:sldLayoutId id="2147483654" r:id="rId11"/>
    <p:sldLayoutId id="2147483655" r:id="rId12"/>
    <p:sldLayoutId id="2147483656" r:id="rId13"/>
    <p:sldLayoutId id="2147483657" r:id="rId14"/>
    <p:sldLayoutId id="2147483658" r:id="rId1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www.youtube.com/watch?v=l8T__oSgH5Q&amp;feature=youtu.be" TargetMode="External"/><Relationship Id="rId4" Type="http://schemas.openxmlformats.org/officeDocument/2006/relationships/hyperlink" Target="http://youtube.com/v/l8T__oSgH5Q" TargetMode="External"/><Relationship Id="rId5" Type="http://schemas.openxmlformats.org/officeDocument/2006/relationships/image" Target="../media/image04.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0" name="Shape 90"/>
        <p:cNvGrpSpPr/>
        <p:nvPr/>
      </p:nvGrpSpPr>
      <p:grpSpPr>
        <a:xfrm>
          <a:off x="0" y="0"/>
          <a:ext cx="0" cy="0"/>
          <a:chOff x="0" y="0"/>
          <a:chExt cx="0" cy="0"/>
        </a:xfrm>
      </p:grpSpPr>
      <p:sp>
        <p:nvSpPr>
          <p:cNvPr id="91" name="Shape 91"/>
          <p:cNvSpPr txBox="1"/>
          <p:nvPr>
            <p:ph type="ctrTitle"/>
          </p:nvPr>
        </p:nvSpPr>
        <p:spPr>
          <a:xfrm>
            <a:off x="1141999" y="1688761"/>
            <a:ext cx="6630402" cy="2373099"/>
          </a:xfrm>
          <a:prstGeom prst="rect">
            <a:avLst/>
          </a:prstGeom>
          <a:noFill/>
          <a:ln>
            <a:noFill/>
          </a:ln>
        </p:spPr>
        <p:txBody>
          <a:bodyPr anchorCtr="0" anchor="ctr" bIns="45700" lIns="91425" rIns="91425" tIns="45700">
            <a:noAutofit/>
          </a:bodyPr>
          <a:lstStyle/>
          <a:p>
            <a:pPr indent="0" lvl="0" marL="0" marR="0" rtl="0" algn="ctr">
              <a:spcBef>
                <a:spcPts val="0"/>
              </a:spcBef>
              <a:buClr>
                <a:schemeClr val="dk1"/>
              </a:buClr>
              <a:buSzPct val="25000"/>
              <a:buFont typeface="Arial"/>
              <a:buNone/>
            </a:pPr>
            <a:r>
              <a:rPr b="0" i="0" lang="es-ES" sz="3959" u="none" cap="none" strike="noStrike">
                <a:solidFill>
                  <a:schemeClr val="dk1"/>
                </a:solidFill>
                <a:latin typeface="Arial"/>
                <a:ea typeface="Arial"/>
                <a:cs typeface="Arial"/>
                <a:sym typeface="Arial"/>
              </a:rPr>
              <a:t>ASSEMBLY </a:t>
            </a:r>
            <a:br>
              <a:rPr b="0" i="0" lang="es-ES" sz="3959" u="none" cap="none" strike="noStrike">
                <a:solidFill>
                  <a:schemeClr val="dk1"/>
                </a:solidFill>
                <a:latin typeface="Arial"/>
                <a:ea typeface="Arial"/>
                <a:cs typeface="Arial"/>
                <a:sym typeface="Arial"/>
              </a:rPr>
            </a:br>
            <a:r>
              <a:rPr b="0" i="0" lang="es-ES" sz="3959" u="none" cap="none" strike="noStrike">
                <a:solidFill>
                  <a:schemeClr val="dk1"/>
                </a:solidFill>
                <a:latin typeface="Arial"/>
                <a:ea typeface="Arial"/>
                <a:cs typeface="Arial"/>
                <a:sym typeface="Arial"/>
              </a:rPr>
              <a:t> </a:t>
            </a:r>
            <a:r>
              <a:rPr b="0" i="0" lang="es-ES" sz="3600" u="none" cap="none" strike="noStrike">
                <a:solidFill>
                  <a:schemeClr val="dk1"/>
                </a:solidFill>
                <a:latin typeface="Arial"/>
                <a:ea typeface="Arial"/>
                <a:cs typeface="Arial"/>
                <a:sym typeface="Arial"/>
              </a:rPr>
              <a:t>Manage the conflicts in groups or individually; negotiation abilities development</a:t>
            </a:r>
          </a:p>
        </p:txBody>
      </p:sp>
      <p:sp>
        <p:nvSpPr>
          <p:cNvPr id="92" name="Shape 92"/>
          <p:cNvSpPr txBox="1"/>
          <p:nvPr>
            <p:ph idx="1" type="subTitle"/>
          </p:nvPr>
        </p:nvSpPr>
        <p:spPr>
          <a:xfrm>
            <a:off x="1142000" y="4726005"/>
            <a:ext cx="6630400" cy="1260908"/>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3200" u="none" cap="none" strike="noStrike">
                <a:solidFill>
                  <a:srgbClr val="888888"/>
                </a:solidFill>
                <a:latin typeface="Arial"/>
                <a:ea typeface="Arial"/>
                <a:cs typeface="Arial"/>
                <a:sym typeface="Arial"/>
              </a:rPr>
              <a:t>Fondo Formación Euskadi, S.L.L.</a:t>
            </a:r>
          </a:p>
        </p:txBody>
      </p:sp>
      <p:sp>
        <p:nvSpPr>
          <p:cNvPr id="93" name="Shape 93"/>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4" name="Shape 154"/>
        <p:cNvGrpSpPr/>
        <p:nvPr/>
      </p:nvGrpSpPr>
      <p:grpSpPr>
        <a:xfrm>
          <a:off x="0" y="0"/>
          <a:ext cx="0" cy="0"/>
          <a:chOff x="0" y="0"/>
          <a:chExt cx="0" cy="0"/>
        </a:xfrm>
      </p:grpSpPr>
      <p:sp>
        <p:nvSpPr>
          <p:cNvPr id="155" name="Shape 155"/>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r">
              <a:spcBef>
                <a:spcPts val="0"/>
              </a:spcBef>
              <a:buClr>
                <a:schemeClr val="dk1"/>
              </a:buClr>
              <a:buSzPct val="25000"/>
              <a:buFont typeface="Arial"/>
              <a:buNone/>
            </a:pPr>
            <a:r>
              <a:rPr b="0" i="0" lang="es-ES" sz="3200" u="none" cap="none" strike="noStrike">
                <a:solidFill>
                  <a:schemeClr val="dk1"/>
                </a:solidFill>
                <a:latin typeface="Arial"/>
                <a:ea typeface="Arial"/>
                <a:cs typeface="Arial"/>
                <a:sym typeface="Arial"/>
              </a:rPr>
              <a:t>Extraordinary Assembly (1/3) </a:t>
            </a:r>
            <a:br>
              <a:rPr b="0" i="0" lang="es-ES" sz="3200" u="none" cap="none" strike="noStrike">
                <a:solidFill>
                  <a:schemeClr val="dk1"/>
                </a:solidFill>
                <a:latin typeface="Arial"/>
                <a:ea typeface="Arial"/>
                <a:cs typeface="Arial"/>
                <a:sym typeface="Arial"/>
              </a:rPr>
            </a:br>
          </a:p>
        </p:txBody>
      </p:sp>
      <p:sp>
        <p:nvSpPr>
          <p:cNvPr id="156" name="Shape 156"/>
          <p:cNvSpPr txBox="1"/>
          <p:nvPr>
            <p:ph idx="1" type="subTitle"/>
          </p:nvPr>
        </p:nvSpPr>
        <p:spPr>
          <a:xfrm>
            <a:off x="1141996" y="2348565"/>
            <a:ext cx="6885470" cy="1520791"/>
          </a:xfrm>
          <a:prstGeom prst="rect">
            <a:avLst/>
          </a:prstGeom>
          <a:noFill/>
          <a:ln>
            <a:noFill/>
          </a:ln>
        </p:spPr>
        <p:txBody>
          <a:bodyPr anchorCtr="0" anchor="t" bIns="45700" lIns="91425" rIns="91425" tIns="45700">
            <a:noAutofit/>
          </a:bodyPr>
          <a:lstStyle/>
          <a:p>
            <a:pPr indent="0" lvl="0" marL="0" marR="0" rtl="0" algn="just">
              <a:spcBef>
                <a:spcPts val="0"/>
              </a:spcBef>
              <a:buClr>
                <a:srgbClr val="888888"/>
              </a:buClr>
              <a:buSzPct val="100000"/>
              <a:buFont typeface="Arial"/>
              <a:buChar char="•"/>
            </a:pPr>
            <a:r>
              <a:rPr b="0" i="0" lang="es-ES" sz="2600" u="none" cap="none" strike="noStrike">
                <a:solidFill>
                  <a:srgbClr val="888888"/>
                </a:solidFill>
                <a:latin typeface="Arial"/>
                <a:ea typeface="Arial"/>
                <a:cs typeface="Arial"/>
                <a:sym typeface="Arial"/>
              </a:rPr>
              <a:t>It is called specifically at the request of the students or teachers.</a:t>
            </a:r>
          </a:p>
          <a:p>
            <a:pPr indent="0" lvl="0" marL="0" marR="0" rtl="0" algn="just">
              <a:spcBef>
                <a:spcPts val="520"/>
              </a:spcBef>
              <a:buClr>
                <a:srgbClr val="888888"/>
              </a:buClr>
              <a:buSzPct val="100000"/>
              <a:buFont typeface="Arial"/>
              <a:buChar char="•"/>
            </a:pPr>
            <a:r>
              <a:rPr b="0" i="0" lang="es-ES" sz="2600" u="none" cap="none" strike="noStrike">
                <a:solidFill>
                  <a:srgbClr val="888888"/>
                </a:solidFill>
                <a:latin typeface="Arial"/>
                <a:ea typeface="Arial"/>
                <a:cs typeface="Arial"/>
                <a:sym typeface="Arial"/>
              </a:rPr>
              <a:t>It is called when conflicts that should be solved as soon as possible arise. They also require the group participation because they are affected or because they should work on the solution. </a:t>
            </a:r>
          </a:p>
        </p:txBody>
      </p:sp>
      <p:sp>
        <p:nvSpPr>
          <p:cNvPr id="157" name="Shape 157"/>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1" name="Shape 161"/>
        <p:cNvGrpSpPr/>
        <p:nvPr/>
      </p:nvGrpSpPr>
      <p:grpSpPr>
        <a:xfrm>
          <a:off x="0" y="0"/>
          <a:ext cx="0" cy="0"/>
          <a:chOff x="0" y="0"/>
          <a:chExt cx="0" cy="0"/>
        </a:xfrm>
      </p:grpSpPr>
      <p:sp>
        <p:nvSpPr>
          <p:cNvPr id="162" name="Shape 162"/>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r">
              <a:spcBef>
                <a:spcPts val="0"/>
              </a:spcBef>
              <a:buClr>
                <a:schemeClr val="dk1"/>
              </a:buClr>
              <a:buSzPct val="25000"/>
              <a:buFont typeface="Arial"/>
              <a:buNone/>
            </a:pPr>
            <a:r>
              <a:rPr b="0" i="0" lang="es-ES" sz="3200" u="none" cap="none" strike="noStrike">
                <a:solidFill>
                  <a:schemeClr val="dk1"/>
                </a:solidFill>
                <a:latin typeface="Arial"/>
                <a:ea typeface="Arial"/>
                <a:cs typeface="Arial"/>
                <a:sym typeface="Arial"/>
              </a:rPr>
              <a:t>Extraordinary Assembly (2/3) </a:t>
            </a:r>
            <a:br>
              <a:rPr b="0" i="0" lang="es-ES" sz="3200" u="none" cap="none" strike="noStrike">
                <a:solidFill>
                  <a:schemeClr val="dk1"/>
                </a:solidFill>
                <a:latin typeface="Arial"/>
                <a:ea typeface="Arial"/>
                <a:cs typeface="Arial"/>
                <a:sym typeface="Arial"/>
              </a:rPr>
            </a:br>
          </a:p>
        </p:txBody>
      </p:sp>
      <p:sp>
        <p:nvSpPr>
          <p:cNvPr id="163" name="Shape 163"/>
          <p:cNvSpPr txBox="1"/>
          <p:nvPr>
            <p:ph idx="1" type="subTitle"/>
          </p:nvPr>
        </p:nvSpPr>
        <p:spPr>
          <a:xfrm>
            <a:off x="1141996" y="2156058"/>
            <a:ext cx="6885470" cy="1520791"/>
          </a:xfrm>
          <a:prstGeom prst="rect">
            <a:avLst/>
          </a:prstGeom>
          <a:noFill/>
          <a:ln>
            <a:noFill/>
          </a:ln>
        </p:spPr>
        <p:txBody>
          <a:bodyPr anchorCtr="0" anchor="t" bIns="45700" lIns="91425" rIns="91425" tIns="45700">
            <a:noAutofit/>
          </a:bodyPr>
          <a:lstStyle/>
          <a:p>
            <a:pPr indent="0" lvl="0" marL="0" marR="0" rtl="0" algn="just">
              <a:spcBef>
                <a:spcPts val="0"/>
              </a:spcBef>
              <a:buClr>
                <a:srgbClr val="888888"/>
              </a:buClr>
              <a:buSzPct val="100000"/>
              <a:buFont typeface="Arial"/>
              <a:buChar char="•"/>
            </a:pPr>
            <a:r>
              <a:rPr b="0" i="0" lang="es-ES" sz="2400" u="none" cap="none" strike="noStrike">
                <a:solidFill>
                  <a:srgbClr val="888888"/>
                </a:solidFill>
                <a:latin typeface="Arial"/>
                <a:ea typeface="Arial"/>
                <a:cs typeface="Arial"/>
                <a:sym typeface="Arial"/>
              </a:rPr>
              <a:t>First, the teachers identify the conflict, they define it and they determine the participating and affected parties. </a:t>
            </a:r>
          </a:p>
          <a:p>
            <a:pPr indent="0" lvl="0" marL="0" marR="0" rtl="0" algn="just">
              <a:spcBef>
                <a:spcPts val="480"/>
              </a:spcBef>
              <a:buClr>
                <a:srgbClr val="888888"/>
              </a:buClr>
              <a:buSzPct val="100000"/>
              <a:buFont typeface="Arial"/>
              <a:buChar char="•"/>
            </a:pPr>
            <a:r>
              <a:rPr b="0" i="0" lang="es-ES" sz="2400" u="none" cap="none" strike="noStrike">
                <a:solidFill>
                  <a:srgbClr val="888888"/>
                </a:solidFill>
                <a:latin typeface="Arial"/>
                <a:ea typeface="Arial"/>
                <a:cs typeface="Arial"/>
                <a:sym typeface="Arial"/>
              </a:rPr>
              <a:t>The teachers explain the situation in the assembly (previously prepared speech ) and they all end settling the situation.</a:t>
            </a:r>
          </a:p>
          <a:p>
            <a:pPr indent="0" lvl="0" marL="0" marR="0" rtl="0" algn="just">
              <a:spcBef>
                <a:spcPts val="480"/>
              </a:spcBef>
              <a:buClr>
                <a:srgbClr val="888888"/>
              </a:buClr>
              <a:buSzPct val="100000"/>
              <a:buFont typeface="Arial"/>
              <a:buChar char="•"/>
            </a:pPr>
            <a:r>
              <a:rPr b="0" i="0" lang="es-ES" sz="2400" u="none" cap="none" strike="noStrike">
                <a:solidFill>
                  <a:srgbClr val="888888"/>
                </a:solidFill>
                <a:latin typeface="Arial"/>
                <a:ea typeface="Arial"/>
                <a:cs typeface="Arial"/>
                <a:sym typeface="Arial"/>
              </a:rPr>
              <a:t>Once the situation has been defined, a solution or an agreement is determined, or a new extraordinary assembly is called to work on the case through group dynamics. </a:t>
            </a:r>
          </a:p>
        </p:txBody>
      </p:sp>
      <p:sp>
        <p:nvSpPr>
          <p:cNvPr id="164" name="Shape 164"/>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8" name="Shape 168"/>
        <p:cNvGrpSpPr/>
        <p:nvPr/>
      </p:nvGrpSpPr>
      <p:grpSpPr>
        <a:xfrm>
          <a:off x="0" y="0"/>
          <a:ext cx="0" cy="0"/>
          <a:chOff x="0" y="0"/>
          <a:chExt cx="0" cy="0"/>
        </a:xfrm>
      </p:grpSpPr>
      <p:sp>
        <p:nvSpPr>
          <p:cNvPr id="169" name="Shape 169"/>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r">
              <a:spcBef>
                <a:spcPts val="0"/>
              </a:spcBef>
              <a:buClr>
                <a:schemeClr val="dk1"/>
              </a:buClr>
              <a:buSzPct val="25000"/>
              <a:buFont typeface="Arial"/>
              <a:buNone/>
            </a:pPr>
            <a:r>
              <a:rPr b="0" i="0" lang="es-ES" sz="3200" u="none" cap="none" strike="noStrike">
                <a:solidFill>
                  <a:schemeClr val="dk1"/>
                </a:solidFill>
                <a:latin typeface="Arial"/>
                <a:ea typeface="Arial"/>
                <a:cs typeface="Arial"/>
                <a:sym typeface="Arial"/>
              </a:rPr>
              <a:t>Extraordinary Assembly (3/3) </a:t>
            </a:r>
            <a:br>
              <a:rPr b="0" i="0" lang="es-ES" sz="3200" u="none" cap="none" strike="noStrike">
                <a:solidFill>
                  <a:schemeClr val="dk1"/>
                </a:solidFill>
                <a:latin typeface="Arial"/>
                <a:ea typeface="Arial"/>
                <a:cs typeface="Arial"/>
                <a:sym typeface="Arial"/>
              </a:rPr>
            </a:br>
          </a:p>
        </p:txBody>
      </p:sp>
      <p:sp>
        <p:nvSpPr>
          <p:cNvPr id="170" name="Shape 170"/>
          <p:cNvSpPr txBox="1"/>
          <p:nvPr>
            <p:ph idx="1" type="subTitle"/>
          </p:nvPr>
        </p:nvSpPr>
        <p:spPr>
          <a:xfrm>
            <a:off x="1141996" y="2473692"/>
            <a:ext cx="6885470" cy="1520791"/>
          </a:xfrm>
          <a:prstGeom prst="rect">
            <a:avLst/>
          </a:prstGeom>
          <a:noFill/>
          <a:ln>
            <a:noFill/>
          </a:ln>
        </p:spPr>
        <p:txBody>
          <a:bodyPr anchorCtr="0" anchor="t" bIns="45700" lIns="91425" rIns="91425" tIns="45700">
            <a:noAutofit/>
          </a:bodyPr>
          <a:lstStyle/>
          <a:p>
            <a:pPr indent="0" lvl="0" marL="0" marR="0" rtl="0" algn="just">
              <a:spcBef>
                <a:spcPts val="0"/>
              </a:spcBef>
              <a:buClr>
                <a:srgbClr val="888888"/>
              </a:buClr>
              <a:buSzPct val="100000"/>
              <a:buFont typeface="Arial"/>
              <a:buChar char="•"/>
            </a:pPr>
            <a:r>
              <a:rPr b="0" i="0" lang="es-ES" sz="2600" u="none" cap="none" strike="noStrike">
                <a:solidFill>
                  <a:srgbClr val="888888"/>
                </a:solidFill>
                <a:latin typeface="Arial"/>
                <a:ea typeface="Arial"/>
                <a:cs typeface="Arial"/>
                <a:sym typeface="Arial"/>
              </a:rPr>
              <a:t>At the end of the process, it is evaluated, as well as the result; in addition, they detail how to follow up, if necessary. This can be done in a new group session or not. </a:t>
            </a:r>
          </a:p>
          <a:p>
            <a:pPr indent="0" lvl="0" marL="0" marR="0" rtl="0" algn="just">
              <a:spcBef>
                <a:spcPts val="520"/>
              </a:spcBef>
              <a:buClr>
                <a:srgbClr val="888888"/>
              </a:buClr>
              <a:buSzPct val="100000"/>
              <a:buFont typeface="Arial"/>
              <a:buChar char="•"/>
            </a:pPr>
            <a:r>
              <a:rPr b="0" i="0" lang="es-ES" sz="2600" u="none" cap="none" strike="noStrike">
                <a:solidFill>
                  <a:srgbClr val="888888"/>
                </a:solidFill>
                <a:latin typeface="Arial"/>
                <a:ea typeface="Arial"/>
                <a:cs typeface="Arial"/>
                <a:sym typeface="Arial"/>
              </a:rPr>
              <a:t>Depending on the case, there might also be parallel individual tutelages.</a:t>
            </a:r>
          </a:p>
        </p:txBody>
      </p:sp>
      <p:sp>
        <p:nvSpPr>
          <p:cNvPr id="171" name="Shape 171"/>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5" name="Shape 175"/>
        <p:cNvGrpSpPr/>
        <p:nvPr/>
      </p:nvGrpSpPr>
      <p:grpSpPr>
        <a:xfrm>
          <a:off x="0" y="0"/>
          <a:ext cx="0" cy="0"/>
          <a:chOff x="0" y="0"/>
          <a:chExt cx="0" cy="0"/>
        </a:xfrm>
      </p:grpSpPr>
      <p:sp>
        <p:nvSpPr>
          <p:cNvPr id="176" name="Shape 176"/>
          <p:cNvSpPr txBox="1"/>
          <p:nvPr>
            <p:ph idx="1" type="subTitle"/>
          </p:nvPr>
        </p:nvSpPr>
        <p:spPr>
          <a:xfrm>
            <a:off x="1141999" y="973373"/>
            <a:ext cx="6630400" cy="2172230"/>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buClr>
                <a:srgbClr val="888888"/>
              </a:buClr>
              <a:buSzPct val="25000"/>
              <a:buFont typeface="Arial"/>
              <a:buNone/>
            </a:pPr>
            <a:r>
              <a:rPr b="0" i="0" lang="es-ES" sz="2960" u="none" cap="none" strike="noStrike">
                <a:solidFill>
                  <a:srgbClr val="888888"/>
                </a:solidFill>
                <a:latin typeface="Arial"/>
                <a:ea typeface="Arial"/>
                <a:cs typeface="Arial"/>
                <a:sym typeface="Arial"/>
              </a:rPr>
              <a:t>Produced by Fondo Formacion Euskadi in the framework of Erasmus+ project</a:t>
            </a:r>
            <a:br>
              <a:rPr b="0" i="0" lang="es-ES" sz="2960" u="none" cap="none" strike="noStrike">
                <a:solidFill>
                  <a:srgbClr val="888888"/>
                </a:solidFill>
                <a:latin typeface="Arial"/>
                <a:ea typeface="Arial"/>
                <a:cs typeface="Arial"/>
                <a:sym typeface="Arial"/>
              </a:rPr>
            </a:br>
            <a:r>
              <a:rPr b="0" i="0" lang="es-ES" sz="2960" u="none" cap="none" strike="noStrike">
                <a:solidFill>
                  <a:srgbClr val="888888"/>
                </a:solidFill>
                <a:latin typeface="Arial"/>
                <a:ea typeface="Arial"/>
                <a:cs typeface="Arial"/>
                <a:sym typeface="Arial"/>
              </a:rPr>
              <a:t>“Open Professional Collaboration for Innovation”</a:t>
            </a:r>
          </a:p>
        </p:txBody>
      </p:sp>
      <p:sp>
        <p:nvSpPr>
          <p:cNvPr id="177" name="Shape 177"/>
          <p:cNvSpPr txBox="1"/>
          <p:nvPr/>
        </p:nvSpPr>
        <p:spPr>
          <a:xfrm>
            <a:off x="1141999" y="2931935"/>
            <a:ext cx="6630400" cy="1365072"/>
          </a:xfrm>
          <a:prstGeom prst="rect">
            <a:avLst/>
          </a:prstGeom>
          <a:noFill/>
          <a:ln>
            <a:noFill/>
          </a:ln>
        </p:spPr>
        <p:txBody>
          <a:bodyPr anchorCtr="0" anchor="ctr" bIns="45700" lIns="91425" rIns="91425" tIns="45700">
            <a:noAutofit/>
          </a:bodyPr>
          <a:lstStyle/>
          <a:p>
            <a:pPr indent="0" lvl="0" marL="0" marR="0" rtl="0" algn="ctr">
              <a:spcBef>
                <a:spcPts val="0"/>
              </a:spcBef>
              <a:buClr>
                <a:srgbClr val="888888"/>
              </a:buClr>
              <a:buSzPct val="25000"/>
              <a:buFont typeface="Arial"/>
              <a:buNone/>
            </a:pPr>
            <a:r>
              <a:rPr b="0" i="0" lang="es-ES" sz="3200" u="none" cap="none" strike="noStrike">
                <a:solidFill>
                  <a:srgbClr val="888888"/>
                </a:solidFill>
                <a:latin typeface="Arial"/>
                <a:ea typeface="Arial"/>
                <a:cs typeface="Arial"/>
                <a:sym typeface="Arial"/>
              </a:rPr>
              <a:t>Contributors: Marta Palacio</a:t>
            </a:r>
          </a:p>
        </p:txBody>
      </p:sp>
      <p:sp>
        <p:nvSpPr>
          <p:cNvPr id="178" name="Shape 178"/>
          <p:cNvSpPr txBox="1"/>
          <p:nvPr/>
        </p:nvSpPr>
        <p:spPr>
          <a:xfrm>
            <a:off x="1141999" y="4449407"/>
            <a:ext cx="6630400" cy="1365072"/>
          </a:xfrm>
          <a:prstGeom prst="rect">
            <a:avLst/>
          </a:prstGeom>
          <a:noFill/>
          <a:ln>
            <a:noFill/>
          </a:ln>
        </p:spPr>
        <p:txBody>
          <a:bodyPr anchorCtr="0" anchor="ctr" bIns="45700" lIns="91425" rIns="91425" tIns="45700">
            <a:noAutofit/>
          </a:bodyPr>
          <a:lstStyle/>
          <a:p>
            <a:pPr indent="0" lvl="0" marL="0" marR="0" rtl="0" algn="ctr">
              <a:lnSpc>
                <a:spcPct val="80000"/>
              </a:lnSpc>
              <a:spcBef>
                <a:spcPts val="0"/>
              </a:spcBef>
              <a:buClr>
                <a:srgbClr val="888888"/>
              </a:buClr>
              <a:buSzPct val="25000"/>
              <a:buFont typeface="Arial"/>
              <a:buNone/>
            </a:pPr>
            <a:r>
              <a:rPr b="0" i="0" lang="es-ES" sz="2000" u="none" cap="none" strike="noStrike">
                <a:solidFill>
                  <a:srgbClr val="888888"/>
                </a:solidFill>
                <a:latin typeface="Arial"/>
                <a:ea typeface="Arial"/>
                <a:cs typeface="Arial"/>
                <a:sym typeface="Arial"/>
              </a:rPr>
              <a:t>This project has been funded by Erasmus + programme of the European Union. This OER reflects the views only of the authors, and the Commission cannot be held responsible for any use which may be made of the information contained therein.</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7" name="Shape 97"/>
        <p:cNvGrpSpPr/>
        <p:nvPr/>
      </p:nvGrpSpPr>
      <p:grpSpPr>
        <a:xfrm>
          <a:off x="0" y="0"/>
          <a:ext cx="0" cy="0"/>
          <a:chOff x="0" y="0"/>
          <a:chExt cx="0" cy="0"/>
        </a:xfrm>
      </p:grpSpPr>
      <p:sp>
        <p:nvSpPr>
          <p:cNvPr id="98" name="Shape 98"/>
          <p:cNvSpPr txBox="1"/>
          <p:nvPr>
            <p:ph idx="1" type="subTitle"/>
          </p:nvPr>
        </p:nvSpPr>
        <p:spPr>
          <a:xfrm>
            <a:off x="1141996" y="2156058"/>
            <a:ext cx="6630400" cy="1520791"/>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100000"/>
              <a:buFont typeface="Arial"/>
              <a:buChar char="•"/>
            </a:pPr>
            <a:r>
              <a:rPr b="0" i="0" lang="es-ES" sz="2800" u="none" cap="none" strike="noStrike">
                <a:solidFill>
                  <a:srgbClr val="888888"/>
                </a:solidFill>
                <a:latin typeface="Arial"/>
                <a:ea typeface="Arial"/>
                <a:cs typeface="Arial"/>
                <a:sym typeface="Arial"/>
              </a:rPr>
              <a:t>The students and all the teachers working directly with students take part.</a:t>
            </a:r>
          </a:p>
          <a:p>
            <a:pPr indent="0" lvl="0" marL="0" marR="0" rtl="0" algn="l">
              <a:spcBef>
                <a:spcPts val="560"/>
              </a:spcBef>
              <a:buClr>
                <a:srgbClr val="888888"/>
              </a:buClr>
              <a:buSzPct val="100000"/>
              <a:buFont typeface="Arial"/>
              <a:buNone/>
            </a:pPr>
            <a:r>
              <a:t/>
            </a:r>
            <a:endParaRPr b="0" i="0" sz="2800" u="none" cap="none" strike="noStrike">
              <a:solidFill>
                <a:srgbClr val="888888"/>
              </a:solidFill>
              <a:latin typeface="Arial"/>
              <a:ea typeface="Arial"/>
              <a:cs typeface="Arial"/>
              <a:sym typeface="Arial"/>
            </a:endParaRPr>
          </a:p>
          <a:p>
            <a:pPr indent="0" lvl="0" marL="0" marR="0" rtl="0" algn="l">
              <a:spcBef>
                <a:spcPts val="560"/>
              </a:spcBef>
              <a:buClr>
                <a:srgbClr val="888888"/>
              </a:buClr>
              <a:buSzPct val="100000"/>
              <a:buFont typeface="Arial"/>
              <a:buChar char="•"/>
            </a:pPr>
            <a:r>
              <a:rPr b="0" i="0" lang="es-ES" sz="2800" u="none" cap="none" strike="noStrike">
                <a:solidFill>
                  <a:srgbClr val="888888"/>
                </a:solidFill>
                <a:latin typeface="Arial"/>
                <a:ea typeface="Arial"/>
                <a:cs typeface="Arial"/>
                <a:sym typeface="Arial"/>
              </a:rPr>
              <a:t>Contents: they are decided beforehand and they cover from working or improvement suggestions to detection and management of group or individual conflicts.</a:t>
            </a:r>
          </a:p>
          <a:p>
            <a:pPr indent="0" lvl="0" marL="0" marR="0" rtl="0" algn="l">
              <a:spcBef>
                <a:spcPts val="560"/>
              </a:spcBef>
              <a:buClr>
                <a:srgbClr val="888888"/>
              </a:buClr>
              <a:buSzPct val="25000"/>
              <a:buFont typeface="Arial"/>
              <a:buNone/>
            </a:pPr>
            <a:r>
              <a:t/>
            </a:r>
            <a:endParaRPr b="0" i="0" sz="2800" u="none" cap="none" strike="noStrike">
              <a:solidFill>
                <a:srgbClr val="888888"/>
              </a:solidFill>
              <a:latin typeface="Arial"/>
              <a:ea typeface="Arial"/>
              <a:cs typeface="Arial"/>
              <a:sym typeface="Arial"/>
            </a:endParaRPr>
          </a:p>
        </p:txBody>
      </p:sp>
      <p:sp>
        <p:nvSpPr>
          <p:cNvPr id="99" name="Shape 99"/>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3" name="Shape 103"/>
        <p:cNvGrpSpPr/>
        <p:nvPr/>
      </p:nvGrpSpPr>
      <p:grpSpPr>
        <a:xfrm>
          <a:off x="0" y="0"/>
          <a:ext cx="0" cy="0"/>
          <a:chOff x="0" y="0"/>
          <a:chExt cx="0" cy="0"/>
        </a:xfrm>
      </p:grpSpPr>
      <p:sp>
        <p:nvSpPr>
          <p:cNvPr id="104" name="Shape 104"/>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l">
              <a:spcBef>
                <a:spcPts val="0"/>
              </a:spcBef>
              <a:buClr>
                <a:schemeClr val="dk1"/>
              </a:buClr>
              <a:buSzPct val="25000"/>
              <a:buFont typeface="Arial"/>
              <a:buNone/>
            </a:pPr>
            <a:r>
              <a:rPr b="0" i="0" lang="es-ES" sz="3200" u="none" cap="none" strike="noStrike">
                <a:solidFill>
                  <a:schemeClr val="dk1"/>
                </a:solidFill>
                <a:latin typeface="Arial"/>
                <a:ea typeface="Arial"/>
                <a:cs typeface="Arial"/>
                <a:sym typeface="Arial"/>
              </a:rPr>
              <a:t>Kind of Assembly</a:t>
            </a:r>
            <a:br>
              <a:rPr b="0" i="0" lang="es-ES" sz="3200" u="none" cap="none" strike="noStrike">
                <a:solidFill>
                  <a:schemeClr val="dk1"/>
                </a:solidFill>
                <a:latin typeface="Arial"/>
                <a:ea typeface="Arial"/>
                <a:cs typeface="Arial"/>
                <a:sym typeface="Arial"/>
              </a:rPr>
            </a:br>
          </a:p>
        </p:txBody>
      </p:sp>
      <p:sp>
        <p:nvSpPr>
          <p:cNvPr id="105" name="Shape 105"/>
          <p:cNvSpPr txBox="1"/>
          <p:nvPr>
            <p:ph idx="1" type="subTitle"/>
          </p:nvPr>
        </p:nvSpPr>
        <p:spPr>
          <a:xfrm>
            <a:off x="1141996" y="2156058"/>
            <a:ext cx="6630400" cy="1520791"/>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100000"/>
              <a:buFont typeface="Noto Symbol"/>
              <a:buChar char="❖"/>
            </a:pPr>
            <a:r>
              <a:rPr b="0" i="0" lang="es-ES" sz="2800" u="none" cap="none" strike="noStrike">
                <a:solidFill>
                  <a:srgbClr val="888888"/>
                </a:solidFill>
                <a:latin typeface="Arial"/>
                <a:ea typeface="Arial"/>
                <a:cs typeface="Arial"/>
                <a:sym typeface="Arial"/>
              </a:rPr>
              <a:t>Initial assembly</a:t>
            </a:r>
          </a:p>
          <a:p>
            <a:pPr indent="0" lvl="0" marL="0" marR="0" rtl="0" algn="l">
              <a:spcBef>
                <a:spcPts val="560"/>
              </a:spcBef>
              <a:buClr>
                <a:srgbClr val="888888"/>
              </a:buClr>
              <a:buSzPct val="100000"/>
              <a:buFont typeface="Noto Symbol"/>
              <a:buNone/>
            </a:pPr>
            <a:r>
              <a:t/>
            </a:r>
            <a:endParaRPr b="0" i="0" sz="2800" u="none" cap="none" strike="noStrike">
              <a:solidFill>
                <a:srgbClr val="888888"/>
              </a:solidFill>
              <a:latin typeface="Arial"/>
              <a:ea typeface="Arial"/>
              <a:cs typeface="Arial"/>
              <a:sym typeface="Arial"/>
            </a:endParaRPr>
          </a:p>
          <a:p>
            <a:pPr indent="0" lvl="0" marL="0" marR="0" rtl="0" algn="l">
              <a:spcBef>
                <a:spcPts val="560"/>
              </a:spcBef>
              <a:buClr>
                <a:srgbClr val="888888"/>
              </a:buClr>
              <a:buSzPct val="100000"/>
              <a:buFont typeface="Noto Symbol"/>
              <a:buChar char="❖"/>
            </a:pPr>
            <a:r>
              <a:rPr b="0" i="0" lang="es-ES" sz="2800" u="none" cap="none" strike="noStrike">
                <a:solidFill>
                  <a:srgbClr val="888888"/>
                </a:solidFill>
                <a:latin typeface="Arial"/>
                <a:ea typeface="Arial"/>
                <a:cs typeface="Arial"/>
                <a:sym typeface="Arial"/>
              </a:rPr>
              <a:t>General or ordinary assembly</a:t>
            </a:r>
          </a:p>
          <a:p>
            <a:pPr indent="0" lvl="0" marL="0" marR="0" rtl="0" algn="l">
              <a:spcBef>
                <a:spcPts val="560"/>
              </a:spcBef>
              <a:buClr>
                <a:srgbClr val="888888"/>
              </a:buClr>
              <a:buSzPct val="100000"/>
              <a:buFont typeface="Noto Symbol"/>
              <a:buNone/>
            </a:pPr>
            <a:r>
              <a:t/>
            </a:r>
            <a:endParaRPr b="0" i="0" sz="2800" u="none" cap="none" strike="noStrike">
              <a:solidFill>
                <a:srgbClr val="888888"/>
              </a:solidFill>
              <a:latin typeface="Arial"/>
              <a:ea typeface="Arial"/>
              <a:cs typeface="Arial"/>
              <a:sym typeface="Arial"/>
            </a:endParaRPr>
          </a:p>
          <a:p>
            <a:pPr indent="0" lvl="0" marL="0" marR="0" rtl="0" algn="l">
              <a:spcBef>
                <a:spcPts val="560"/>
              </a:spcBef>
              <a:buClr>
                <a:srgbClr val="888888"/>
              </a:buClr>
              <a:buSzPct val="100000"/>
              <a:buFont typeface="Noto Symbol"/>
              <a:buChar char="❖"/>
            </a:pPr>
            <a:r>
              <a:rPr b="0" i="0" lang="es-ES" sz="2800" u="none" cap="none" strike="noStrike">
                <a:solidFill>
                  <a:srgbClr val="888888"/>
                </a:solidFill>
                <a:latin typeface="Arial"/>
                <a:ea typeface="Arial"/>
                <a:cs typeface="Arial"/>
                <a:sym typeface="Arial"/>
              </a:rPr>
              <a:t>End-of-term or year assembly</a:t>
            </a:r>
          </a:p>
          <a:p>
            <a:pPr indent="0" lvl="0" marL="0" marR="0" rtl="0" algn="l">
              <a:spcBef>
                <a:spcPts val="560"/>
              </a:spcBef>
              <a:buClr>
                <a:srgbClr val="888888"/>
              </a:buClr>
              <a:buSzPct val="100000"/>
              <a:buFont typeface="Noto Symbol"/>
              <a:buNone/>
            </a:pPr>
            <a:r>
              <a:t/>
            </a:r>
            <a:endParaRPr b="0" i="0" sz="2800" u="none" cap="none" strike="noStrike">
              <a:solidFill>
                <a:srgbClr val="888888"/>
              </a:solidFill>
              <a:latin typeface="Arial"/>
              <a:ea typeface="Arial"/>
              <a:cs typeface="Arial"/>
              <a:sym typeface="Arial"/>
            </a:endParaRPr>
          </a:p>
          <a:p>
            <a:pPr indent="0" lvl="0" marL="0" marR="0" rtl="0" algn="l">
              <a:spcBef>
                <a:spcPts val="560"/>
              </a:spcBef>
              <a:buClr>
                <a:srgbClr val="888888"/>
              </a:buClr>
              <a:buSzPct val="100000"/>
              <a:buFont typeface="Noto Symbol"/>
              <a:buChar char="❖"/>
            </a:pPr>
            <a:r>
              <a:rPr b="0" i="0" lang="es-ES" sz="2800" u="none" cap="none" strike="noStrike">
                <a:solidFill>
                  <a:srgbClr val="888888"/>
                </a:solidFill>
                <a:latin typeface="Arial"/>
                <a:ea typeface="Arial"/>
                <a:cs typeface="Arial"/>
                <a:sym typeface="Arial"/>
              </a:rPr>
              <a:t>Extraordinary assembly</a:t>
            </a:r>
          </a:p>
        </p:txBody>
      </p:sp>
      <p:sp>
        <p:nvSpPr>
          <p:cNvPr id="106" name="Shape 106"/>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0" name="Shape 110"/>
        <p:cNvGrpSpPr/>
        <p:nvPr/>
      </p:nvGrpSpPr>
      <p:grpSpPr>
        <a:xfrm>
          <a:off x="0" y="0"/>
          <a:ext cx="0" cy="0"/>
          <a:chOff x="0" y="0"/>
          <a:chExt cx="0" cy="0"/>
        </a:xfrm>
      </p:grpSpPr>
      <p:sp>
        <p:nvSpPr>
          <p:cNvPr id="111" name="Shape 111"/>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r">
              <a:spcBef>
                <a:spcPts val="0"/>
              </a:spcBef>
              <a:buClr>
                <a:schemeClr val="dk1"/>
              </a:buClr>
              <a:buSzPct val="25000"/>
              <a:buFont typeface="Arial"/>
              <a:buNone/>
            </a:pPr>
            <a:r>
              <a:rPr b="0" i="0" lang="es-ES" sz="3200" u="none" cap="none" strike="noStrike">
                <a:solidFill>
                  <a:schemeClr val="dk1"/>
                </a:solidFill>
                <a:latin typeface="Arial"/>
                <a:ea typeface="Arial"/>
                <a:cs typeface="Arial"/>
                <a:sym typeface="Arial"/>
              </a:rPr>
              <a:t>Initial Assembly</a:t>
            </a:r>
            <a:br>
              <a:rPr b="0" i="0" lang="es-ES" sz="3200" u="none" cap="none" strike="noStrike">
                <a:solidFill>
                  <a:schemeClr val="dk1"/>
                </a:solidFill>
                <a:latin typeface="Arial"/>
                <a:ea typeface="Arial"/>
                <a:cs typeface="Arial"/>
                <a:sym typeface="Arial"/>
              </a:rPr>
            </a:br>
          </a:p>
        </p:txBody>
      </p:sp>
      <p:sp>
        <p:nvSpPr>
          <p:cNvPr id="112" name="Shape 112"/>
          <p:cNvSpPr txBox="1"/>
          <p:nvPr>
            <p:ph idx="1" type="subTitle"/>
          </p:nvPr>
        </p:nvSpPr>
        <p:spPr>
          <a:xfrm>
            <a:off x="1141996" y="2156058"/>
            <a:ext cx="6630400" cy="1520791"/>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100000"/>
              <a:buFont typeface="Arial"/>
              <a:buChar char="•"/>
            </a:pPr>
            <a:r>
              <a:rPr b="0" i="0" lang="es-ES" sz="2800" u="none" cap="none" strike="noStrike">
                <a:solidFill>
                  <a:srgbClr val="888888"/>
                </a:solidFill>
                <a:latin typeface="Arial"/>
                <a:ea typeface="Arial"/>
                <a:cs typeface="Arial"/>
                <a:sym typeface="Arial"/>
              </a:rPr>
              <a:t>It is held at the beginning of the course.</a:t>
            </a:r>
          </a:p>
          <a:p>
            <a:pPr indent="0" lvl="0" marL="0" marR="0" rtl="0" algn="l">
              <a:spcBef>
                <a:spcPts val="560"/>
              </a:spcBef>
              <a:buClr>
                <a:srgbClr val="888888"/>
              </a:buClr>
              <a:buSzPct val="100000"/>
              <a:buFont typeface="Arial"/>
              <a:buChar char="•"/>
            </a:pPr>
            <a:r>
              <a:rPr b="0" i="0" lang="es-ES" sz="2800" u="none" cap="none" strike="noStrike">
                <a:solidFill>
                  <a:srgbClr val="888888"/>
                </a:solidFill>
                <a:latin typeface="Arial"/>
                <a:ea typeface="Arial"/>
                <a:cs typeface="Arial"/>
                <a:sym typeface="Arial"/>
              </a:rPr>
              <a:t>The work of the assemblies is presented.</a:t>
            </a:r>
          </a:p>
          <a:p>
            <a:pPr indent="0" lvl="0" marL="0" marR="0" rtl="0" algn="l">
              <a:spcBef>
                <a:spcPts val="560"/>
              </a:spcBef>
              <a:buClr>
                <a:srgbClr val="888888"/>
              </a:buClr>
              <a:buSzPct val="100000"/>
              <a:buFont typeface="Arial"/>
              <a:buChar char="•"/>
            </a:pPr>
            <a:r>
              <a:rPr b="0" i="0" lang="es-ES" sz="2800" u="none" cap="none" strike="noStrike">
                <a:solidFill>
                  <a:srgbClr val="888888"/>
                </a:solidFill>
                <a:latin typeface="Arial"/>
                <a:ea typeface="Arial"/>
                <a:cs typeface="Arial"/>
                <a:sym typeface="Arial"/>
              </a:rPr>
              <a:t>The training centre regulations are explained.</a:t>
            </a:r>
          </a:p>
          <a:p>
            <a:pPr indent="0" lvl="0" marL="0" marR="0" rtl="0" algn="l">
              <a:spcBef>
                <a:spcPts val="560"/>
              </a:spcBef>
              <a:buClr>
                <a:srgbClr val="888888"/>
              </a:buClr>
              <a:buSzPct val="100000"/>
              <a:buFont typeface="Arial"/>
              <a:buChar char="•"/>
            </a:pPr>
            <a:r>
              <a:rPr b="0" i="0" lang="es-ES" sz="2800" u="none" cap="none" strike="noStrike">
                <a:solidFill>
                  <a:srgbClr val="888888"/>
                </a:solidFill>
                <a:latin typeface="Arial"/>
                <a:ea typeface="Arial"/>
                <a:cs typeface="Arial"/>
                <a:sym typeface="Arial"/>
              </a:rPr>
              <a:t>The school timetable and calendar are presented. </a:t>
            </a:r>
          </a:p>
        </p:txBody>
      </p:sp>
      <p:sp>
        <p:nvSpPr>
          <p:cNvPr id="113" name="Shape 113"/>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7" name="Shape 117"/>
        <p:cNvGrpSpPr/>
        <p:nvPr/>
      </p:nvGrpSpPr>
      <p:grpSpPr>
        <a:xfrm>
          <a:off x="0" y="0"/>
          <a:ext cx="0" cy="0"/>
          <a:chOff x="0" y="0"/>
          <a:chExt cx="0" cy="0"/>
        </a:xfrm>
      </p:grpSpPr>
      <p:sp>
        <p:nvSpPr>
          <p:cNvPr id="118" name="Shape 118"/>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r">
              <a:spcBef>
                <a:spcPts val="0"/>
              </a:spcBef>
              <a:buClr>
                <a:schemeClr val="dk1"/>
              </a:buClr>
              <a:buSzPct val="25000"/>
              <a:buFont typeface="Arial"/>
              <a:buNone/>
            </a:pPr>
            <a:r>
              <a:rPr b="0" i="0" lang="es-ES" sz="3200" u="none" cap="none" strike="noStrike">
                <a:solidFill>
                  <a:schemeClr val="dk1"/>
                </a:solidFill>
                <a:latin typeface="Arial"/>
                <a:ea typeface="Arial"/>
                <a:cs typeface="Arial"/>
                <a:sym typeface="Arial"/>
              </a:rPr>
              <a:t>Ordinary Assembly (1/4)</a:t>
            </a:r>
            <a:br>
              <a:rPr b="0" i="0" lang="es-ES" sz="3200" u="none" cap="none" strike="noStrike">
                <a:solidFill>
                  <a:schemeClr val="dk1"/>
                </a:solidFill>
                <a:latin typeface="Arial"/>
                <a:ea typeface="Arial"/>
                <a:cs typeface="Arial"/>
                <a:sym typeface="Arial"/>
              </a:rPr>
            </a:br>
          </a:p>
        </p:txBody>
      </p:sp>
      <p:sp>
        <p:nvSpPr>
          <p:cNvPr id="119" name="Shape 119"/>
          <p:cNvSpPr txBox="1"/>
          <p:nvPr>
            <p:ph idx="1" type="subTitle"/>
          </p:nvPr>
        </p:nvSpPr>
        <p:spPr>
          <a:xfrm>
            <a:off x="1141996" y="2011680"/>
            <a:ext cx="6630400" cy="1520791"/>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100000"/>
              <a:buFont typeface="Arial"/>
              <a:buChar char="•"/>
            </a:pPr>
            <a:r>
              <a:rPr b="0" i="0" lang="es-ES" sz="2400" u="none" cap="none" strike="noStrike">
                <a:solidFill>
                  <a:srgbClr val="888888"/>
                </a:solidFill>
                <a:latin typeface="Arial"/>
                <a:ea typeface="Arial"/>
                <a:cs typeface="Arial"/>
                <a:sym typeface="Arial"/>
              </a:rPr>
              <a:t>Monthly group meetings</a:t>
            </a:r>
          </a:p>
          <a:p>
            <a:pPr indent="0" lvl="0" marL="0" marR="0" rtl="0" algn="l">
              <a:spcBef>
                <a:spcPts val="520"/>
              </a:spcBef>
              <a:buClr>
                <a:srgbClr val="888888"/>
              </a:buClr>
              <a:buSzPct val="100000"/>
              <a:buFont typeface="Arial"/>
              <a:buChar char="•"/>
            </a:pPr>
            <a:r>
              <a:rPr b="0" i="0" lang="es-ES" sz="2600" u="none" cap="none" strike="noStrike">
                <a:solidFill>
                  <a:srgbClr val="888888"/>
                </a:solidFill>
                <a:latin typeface="Arial"/>
                <a:ea typeface="Arial"/>
                <a:cs typeface="Arial"/>
                <a:sym typeface="Arial"/>
              </a:rPr>
              <a:t>In each assembly, there are one secretary and two moderators: one teacher and one student. These roles are in turns, so that everybody go through both. </a:t>
            </a:r>
          </a:p>
          <a:p>
            <a:pPr indent="0" lvl="0" marL="0" marR="0" rtl="0" algn="l">
              <a:spcBef>
                <a:spcPts val="520"/>
              </a:spcBef>
              <a:buClr>
                <a:srgbClr val="888888"/>
              </a:buClr>
              <a:buSzPct val="100000"/>
              <a:buFont typeface="Arial"/>
              <a:buChar char="•"/>
            </a:pPr>
            <a:r>
              <a:rPr b="0" i="0" lang="es-ES" sz="2600" u="none" cap="none" strike="noStrike">
                <a:solidFill>
                  <a:srgbClr val="888888"/>
                </a:solidFill>
                <a:latin typeface="Arial"/>
                <a:ea typeface="Arial"/>
                <a:cs typeface="Arial"/>
                <a:sym typeface="Arial"/>
              </a:rPr>
              <a:t>The secretary writes the minutes of the assembly.</a:t>
            </a:r>
          </a:p>
          <a:p>
            <a:pPr indent="0" lvl="0" marL="0" marR="0" rtl="0" algn="l">
              <a:spcBef>
                <a:spcPts val="520"/>
              </a:spcBef>
              <a:buClr>
                <a:srgbClr val="888888"/>
              </a:buClr>
              <a:buSzPct val="100000"/>
              <a:buFont typeface="Arial"/>
              <a:buChar char="•"/>
            </a:pPr>
            <a:r>
              <a:rPr b="0" i="0" lang="es-ES" sz="2600" u="none" cap="none" strike="noStrike">
                <a:solidFill>
                  <a:srgbClr val="888888"/>
                </a:solidFill>
                <a:latin typeface="Arial"/>
                <a:ea typeface="Arial"/>
                <a:cs typeface="Arial"/>
                <a:sym typeface="Arial"/>
              </a:rPr>
              <a:t>One week before the meeting, both moderators meet with the teachers and the students separately, to agree on the order of the day. </a:t>
            </a:r>
          </a:p>
        </p:txBody>
      </p:sp>
      <p:sp>
        <p:nvSpPr>
          <p:cNvPr id="120" name="Shape 120"/>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4" name="Shape 124"/>
        <p:cNvGrpSpPr/>
        <p:nvPr/>
      </p:nvGrpSpPr>
      <p:grpSpPr>
        <a:xfrm>
          <a:off x="0" y="0"/>
          <a:ext cx="0" cy="0"/>
          <a:chOff x="0" y="0"/>
          <a:chExt cx="0" cy="0"/>
        </a:xfrm>
      </p:grpSpPr>
      <p:sp>
        <p:nvSpPr>
          <p:cNvPr id="125" name="Shape 125"/>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r">
              <a:spcBef>
                <a:spcPts val="0"/>
              </a:spcBef>
              <a:buClr>
                <a:schemeClr val="dk1"/>
              </a:buClr>
              <a:buSzPct val="25000"/>
              <a:buFont typeface="Arial"/>
              <a:buNone/>
            </a:pPr>
            <a:r>
              <a:rPr b="0" i="0" lang="es-ES" sz="3200" u="none" cap="none" strike="noStrike">
                <a:solidFill>
                  <a:schemeClr val="dk1"/>
                </a:solidFill>
                <a:latin typeface="Arial"/>
                <a:ea typeface="Arial"/>
                <a:cs typeface="Arial"/>
                <a:sym typeface="Arial"/>
              </a:rPr>
              <a:t>Ordinary Assembly (2/4)</a:t>
            </a:r>
            <a:br>
              <a:rPr b="0" i="0" lang="es-ES" sz="3200" u="none" cap="none" strike="noStrike">
                <a:solidFill>
                  <a:schemeClr val="dk1"/>
                </a:solidFill>
                <a:latin typeface="Arial"/>
                <a:ea typeface="Arial"/>
                <a:cs typeface="Arial"/>
                <a:sym typeface="Arial"/>
              </a:rPr>
            </a:br>
          </a:p>
        </p:txBody>
      </p:sp>
      <p:sp>
        <p:nvSpPr>
          <p:cNvPr id="126" name="Shape 126"/>
          <p:cNvSpPr txBox="1"/>
          <p:nvPr>
            <p:ph idx="1" type="subTitle"/>
          </p:nvPr>
        </p:nvSpPr>
        <p:spPr>
          <a:xfrm>
            <a:off x="1141996" y="2145227"/>
            <a:ext cx="6630299" cy="1520700"/>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100000"/>
              <a:buFont typeface="Arial"/>
              <a:buChar char="•"/>
            </a:pPr>
            <a:r>
              <a:rPr b="0" i="0" lang="es-ES" sz="2600" u="none" cap="none" strike="noStrike">
                <a:solidFill>
                  <a:srgbClr val="888888"/>
                </a:solidFill>
                <a:latin typeface="Arial"/>
                <a:ea typeface="Arial"/>
                <a:cs typeface="Arial"/>
                <a:sym typeface="Arial"/>
              </a:rPr>
              <a:t>Later, in another meeting, both moderators agree on the points and put them in order. </a:t>
            </a:r>
          </a:p>
          <a:p>
            <a:pPr indent="0" lvl="0" marL="0" marR="0" rtl="0" algn="l">
              <a:spcBef>
                <a:spcPts val="520"/>
              </a:spcBef>
              <a:buClr>
                <a:srgbClr val="888888"/>
              </a:buClr>
              <a:buSzPct val="100000"/>
              <a:buFont typeface="Arial"/>
              <a:buChar char="•"/>
            </a:pPr>
            <a:r>
              <a:rPr b="0" i="0" lang="es-ES" sz="2600" u="none" cap="none" strike="noStrike">
                <a:solidFill>
                  <a:srgbClr val="888888"/>
                </a:solidFill>
                <a:latin typeface="Arial"/>
                <a:ea typeface="Arial"/>
                <a:cs typeface="Arial"/>
                <a:sym typeface="Arial"/>
              </a:rPr>
              <a:t>The order of the day is presented the day before the meeting. The dates are set in the beginning of the school year. </a:t>
            </a:r>
          </a:p>
        </p:txBody>
      </p:sp>
      <p:sp>
        <p:nvSpPr>
          <p:cNvPr id="127" name="Shape 127"/>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
        <p:nvSpPr>
          <p:cNvPr id="128" name="Shape 128"/>
          <p:cNvSpPr txBox="1"/>
          <p:nvPr/>
        </p:nvSpPr>
        <p:spPr>
          <a:xfrm>
            <a:off x="4209269" y="5165858"/>
            <a:ext cx="2473799" cy="923399"/>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1" lang="es-ES" sz="1800" u="sng" cap="none" strike="noStrike">
                <a:solidFill>
                  <a:schemeClr val="hlink"/>
                </a:solidFill>
                <a:latin typeface="Calibri"/>
                <a:ea typeface="Calibri"/>
                <a:cs typeface="Calibri"/>
                <a:sym typeface="Calibri"/>
                <a:hlinkClick r:id="rId3"/>
              </a:rPr>
              <a:t>This is an example of one ordinary assembly</a:t>
            </a:r>
          </a:p>
        </p:txBody>
      </p:sp>
      <p:sp>
        <p:nvSpPr>
          <p:cNvPr descr="Open Educational Resource for Open Professional Collaboration  for Innovation - Openprof project: ASSEMBLY Manage the conflicts in groups or individually; negotiation abilities development" id="129" name="Shape 129" title="Assembly Video">
            <a:hlinkClick r:id="rId4"/>
          </p:cNvPr>
          <p:cNvSpPr/>
          <p:nvPr/>
        </p:nvSpPr>
        <p:spPr>
          <a:xfrm>
            <a:off x="920325" y="4648650"/>
            <a:ext cx="2770924" cy="2078199"/>
          </a:xfrm>
          <a:prstGeom prst="rect">
            <a:avLst/>
          </a:prstGeom>
          <a:blipFill>
            <a:blip r:embed="rId5">
              <a:alphaModFix/>
            </a:blip>
            <a:stretch>
              <a:fillRect/>
            </a:stretch>
          </a:blipFill>
          <a:ln>
            <a:noFill/>
          </a:ln>
        </p:spPr>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3" name="Shape 133"/>
        <p:cNvGrpSpPr/>
        <p:nvPr/>
      </p:nvGrpSpPr>
      <p:grpSpPr>
        <a:xfrm>
          <a:off x="0" y="0"/>
          <a:ext cx="0" cy="0"/>
          <a:chOff x="0" y="0"/>
          <a:chExt cx="0" cy="0"/>
        </a:xfrm>
      </p:grpSpPr>
      <p:sp>
        <p:nvSpPr>
          <p:cNvPr id="134" name="Shape 134"/>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r">
              <a:spcBef>
                <a:spcPts val="0"/>
              </a:spcBef>
              <a:buClr>
                <a:schemeClr val="dk1"/>
              </a:buClr>
              <a:buSzPct val="25000"/>
              <a:buFont typeface="Arial"/>
              <a:buNone/>
            </a:pPr>
            <a:r>
              <a:rPr b="0" i="0" lang="es-ES" sz="3200" u="none" cap="none" strike="noStrike">
                <a:solidFill>
                  <a:schemeClr val="dk1"/>
                </a:solidFill>
                <a:latin typeface="Arial"/>
                <a:ea typeface="Arial"/>
                <a:cs typeface="Arial"/>
                <a:sym typeface="Arial"/>
              </a:rPr>
              <a:t>Ordinary Assembly (3/4)</a:t>
            </a:r>
            <a:br>
              <a:rPr b="0" i="0" lang="es-ES" sz="3200" u="none" cap="none" strike="noStrike">
                <a:solidFill>
                  <a:schemeClr val="dk1"/>
                </a:solidFill>
                <a:latin typeface="Arial"/>
                <a:ea typeface="Arial"/>
                <a:cs typeface="Arial"/>
                <a:sym typeface="Arial"/>
              </a:rPr>
            </a:br>
          </a:p>
        </p:txBody>
      </p:sp>
      <p:sp>
        <p:nvSpPr>
          <p:cNvPr id="135" name="Shape 135"/>
          <p:cNvSpPr txBox="1"/>
          <p:nvPr>
            <p:ph idx="1" type="subTitle"/>
          </p:nvPr>
        </p:nvSpPr>
        <p:spPr>
          <a:xfrm>
            <a:off x="1141996" y="2156058"/>
            <a:ext cx="6630400" cy="1520791"/>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Protocol:</a:t>
            </a:r>
          </a:p>
          <a:p>
            <a:pPr indent="-11113" lvl="1" marL="265113" marR="0" rtl="0" algn="l">
              <a:spcBef>
                <a:spcPts val="440"/>
              </a:spcBef>
              <a:buClr>
                <a:srgbClr val="888888"/>
              </a:buClr>
              <a:buSzPct val="100000"/>
              <a:buFont typeface="Noto Symbol"/>
              <a:buChar char="✓"/>
            </a:pPr>
            <a:r>
              <a:rPr b="0" i="0" lang="es-ES" sz="2200" u="none" cap="none" strike="noStrike">
                <a:solidFill>
                  <a:srgbClr val="888888"/>
                </a:solidFill>
                <a:latin typeface="Arial"/>
                <a:ea typeface="Arial"/>
                <a:cs typeface="Arial"/>
                <a:sym typeface="Arial"/>
              </a:rPr>
              <a:t>The secretary fills in the minutes with the date, time, place and attendants to the meeting.</a:t>
            </a:r>
          </a:p>
          <a:p>
            <a:pPr indent="-11113" lvl="1" marL="265113" marR="0" rtl="0" algn="l">
              <a:spcBef>
                <a:spcPts val="440"/>
              </a:spcBef>
              <a:buClr>
                <a:srgbClr val="888888"/>
              </a:buClr>
              <a:buSzPct val="100000"/>
              <a:buFont typeface="Noto Symbol"/>
              <a:buChar char="✓"/>
            </a:pPr>
            <a:r>
              <a:rPr b="0" i="0" lang="es-ES" sz="2200" u="none" cap="none" strike="noStrike">
                <a:solidFill>
                  <a:srgbClr val="888888"/>
                </a:solidFill>
                <a:latin typeface="Arial"/>
                <a:ea typeface="Arial"/>
                <a:cs typeface="Arial"/>
                <a:sym typeface="Arial"/>
              </a:rPr>
              <a:t>The student moderator reads the order of the day, which is written down by the secretary on the minutes.</a:t>
            </a:r>
          </a:p>
          <a:p>
            <a:pPr indent="-11113" lvl="1" marL="265113" marR="0" rtl="0" algn="l">
              <a:spcBef>
                <a:spcPts val="440"/>
              </a:spcBef>
              <a:buClr>
                <a:srgbClr val="888888"/>
              </a:buClr>
              <a:buSzPct val="100000"/>
              <a:buFont typeface="Noto Symbol"/>
              <a:buChar char="✓"/>
            </a:pPr>
            <a:r>
              <a:rPr b="0" i="0" lang="es-ES" sz="2200" u="none" cap="none" strike="noStrike">
                <a:solidFill>
                  <a:srgbClr val="888888"/>
                </a:solidFill>
                <a:latin typeface="Arial"/>
                <a:ea typeface="Arial"/>
                <a:cs typeface="Arial"/>
                <a:sym typeface="Arial"/>
              </a:rPr>
              <a:t>The student moderator reads the first point and the idea promoter explains the question. Once explained, the other students and teachers give their opinion until they reach an agreement, which is written down on the minutes. They go on until they deal with all the points</a:t>
            </a:r>
            <a:r>
              <a:rPr b="0" i="0" lang="es-ES" sz="2000" u="none" cap="none" strike="noStrike">
                <a:solidFill>
                  <a:srgbClr val="888888"/>
                </a:solidFill>
                <a:latin typeface="Arial"/>
                <a:ea typeface="Arial"/>
                <a:cs typeface="Arial"/>
                <a:sym typeface="Arial"/>
              </a:rPr>
              <a:t>. </a:t>
            </a:r>
          </a:p>
        </p:txBody>
      </p:sp>
      <p:sp>
        <p:nvSpPr>
          <p:cNvPr id="136" name="Shape 136"/>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0" name="Shape 140"/>
        <p:cNvGrpSpPr/>
        <p:nvPr/>
      </p:nvGrpSpPr>
      <p:grpSpPr>
        <a:xfrm>
          <a:off x="0" y="0"/>
          <a:ext cx="0" cy="0"/>
          <a:chOff x="0" y="0"/>
          <a:chExt cx="0" cy="0"/>
        </a:xfrm>
      </p:grpSpPr>
      <p:sp>
        <p:nvSpPr>
          <p:cNvPr id="141" name="Shape 141"/>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r">
              <a:spcBef>
                <a:spcPts val="0"/>
              </a:spcBef>
              <a:buClr>
                <a:schemeClr val="dk1"/>
              </a:buClr>
              <a:buSzPct val="25000"/>
              <a:buFont typeface="Arial"/>
              <a:buNone/>
            </a:pPr>
            <a:r>
              <a:rPr b="0" i="0" lang="es-ES" sz="3200" u="none" cap="none" strike="noStrike">
                <a:solidFill>
                  <a:schemeClr val="dk1"/>
                </a:solidFill>
                <a:latin typeface="Arial"/>
                <a:ea typeface="Arial"/>
                <a:cs typeface="Arial"/>
                <a:sym typeface="Arial"/>
              </a:rPr>
              <a:t>Ordinary Assembly (3/4)</a:t>
            </a:r>
            <a:br>
              <a:rPr b="0" i="0" lang="es-ES" sz="3200" u="none" cap="none" strike="noStrike">
                <a:solidFill>
                  <a:schemeClr val="dk1"/>
                </a:solidFill>
                <a:latin typeface="Arial"/>
                <a:ea typeface="Arial"/>
                <a:cs typeface="Arial"/>
                <a:sym typeface="Arial"/>
              </a:rPr>
            </a:br>
          </a:p>
        </p:txBody>
      </p:sp>
      <p:sp>
        <p:nvSpPr>
          <p:cNvPr id="142" name="Shape 142"/>
          <p:cNvSpPr txBox="1"/>
          <p:nvPr>
            <p:ph idx="1" type="subTitle"/>
          </p:nvPr>
        </p:nvSpPr>
        <p:spPr>
          <a:xfrm>
            <a:off x="1141996" y="2156058"/>
            <a:ext cx="6630400" cy="1520791"/>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Protocol:</a:t>
            </a:r>
          </a:p>
          <a:p>
            <a:pPr indent="-11113" lvl="1" marL="265113" marR="0" rtl="0" algn="l">
              <a:spcBef>
                <a:spcPts val="440"/>
              </a:spcBef>
              <a:buClr>
                <a:srgbClr val="888888"/>
              </a:buClr>
              <a:buSzPct val="100000"/>
              <a:buFont typeface="Noto Symbol"/>
              <a:buChar char="✓"/>
            </a:pPr>
            <a:r>
              <a:rPr b="0" i="0" lang="es-ES" sz="2200" u="none" cap="none" strike="noStrike">
                <a:solidFill>
                  <a:srgbClr val="888888"/>
                </a:solidFill>
                <a:latin typeface="Arial"/>
                <a:ea typeface="Arial"/>
                <a:cs typeface="Arial"/>
                <a:sym typeface="Arial"/>
              </a:rPr>
              <a:t>Once all have been dealt with, the secretary reads the agreements and the performance plan with the people in charge if necessary. </a:t>
            </a:r>
          </a:p>
          <a:p>
            <a:pPr indent="-11113" lvl="1" marL="265113" marR="0" rtl="0" algn="l">
              <a:spcBef>
                <a:spcPts val="440"/>
              </a:spcBef>
              <a:buClr>
                <a:srgbClr val="888888"/>
              </a:buClr>
              <a:buSzPct val="100000"/>
              <a:buFont typeface="Noto Symbol"/>
              <a:buChar char="✓"/>
            </a:pPr>
            <a:r>
              <a:rPr b="0" i="0" lang="es-ES" sz="2200" u="none" cap="none" strike="noStrike">
                <a:solidFill>
                  <a:srgbClr val="888888"/>
                </a:solidFill>
                <a:latin typeface="Arial"/>
                <a:ea typeface="Arial"/>
                <a:cs typeface="Arial"/>
                <a:sym typeface="Arial"/>
              </a:rPr>
              <a:t>The secretary writes down who the moderators and secretary will be in the next meeting and the time the assembly has finished.</a:t>
            </a:r>
          </a:p>
          <a:p>
            <a:pPr indent="-11113" lvl="1" marL="265113" marR="0" rtl="0" algn="l">
              <a:spcBef>
                <a:spcPts val="440"/>
              </a:spcBef>
              <a:buClr>
                <a:srgbClr val="888888"/>
              </a:buClr>
              <a:buSzPct val="100000"/>
              <a:buFont typeface="Noto Symbol"/>
              <a:buChar char="✓"/>
            </a:pPr>
            <a:r>
              <a:rPr b="0" i="0" lang="es-ES" sz="2200" u="none" cap="none" strike="noStrike">
                <a:solidFill>
                  <a:srgbClr val="888888"/>
                </a:solidFill>
                <a:latin typeface="Arial"/>
                <a:ea typeface="Arial"/>
                <a:cs typeface="Arial"/>
                <a:sym typeface="Arial"/>
              </a:rPr>
              <a:t>The secretary makes a copy of the minutes and it is placed on the notice board in the classroom and in the workshop. </a:t>
            </a:r>
          </a:p>
        </p:txBody>
      </p:sp>
      <p:sp>
        <p:nvSpPr>
          <p:cNvPr id="143" name="Shape 143"/>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7" name="Shape 147"/>
        <p:cNvGrpSpPr/>
        <p:nvPr/>
      </p:nvGrpSpPr>
      <p:grpSpPr>
        <a:xfrm>
          <a:off x="0" y="0"/>
          <a:ext cx="0" cy="0"/>
          <a:chOff x="0" y="0"/>
          <a:chExt cx="0" cy="0"/>
        </a:xfrm>
      </p:grpSpPr>
      <p:sp>
        <p:nvSpPr>
          <p:cNvPr id="148" name="Shape 148"/>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r">
              <a:spcBef>
                <a:spcPts val="0"/>
              </a:spcBef>
              <a:buClr>
                <a:schemeClr val="dk1"/>
              </a:buClr>
              <a:buSzPct val="25000"/>
              <a:buFont typeface="Arial"/>
              <a:buNone/>
            </a:pPr>
            <a:r>
              <a:rPr b="0" i="0" lang="es-ES" sz="3200" u="none" cap="none" strike="noStrike">
                <a:solidFill>
                  <a:schemeClr val="dk1"/>
                </a:solidFill>
                <a:latin typeface="Arial"/>
                <a:ea typeface="Arial"/>
                <a:cs typeface="Arial"/>
                <a:sym typeface="Arial"/>
              </a:rPr>
              <a:t>End-of-term/year Assembly </a:t>
            </a:r>
            <a:br>
              <a:rPr b="0" i="0" lang="es-ES" sz="3200" u="none" cap="none" strike="noStrike">
                <a:solidFill>
                  <a:schemeClr val="dk1"/>
                </a:solidFill>
                <a:latin typeface="Arial"/>
                <a:ea typeface="Arial"/>
                <a:cs typeface="Arial"/>
                <a:sym typeface="Arial"/>
              </a:rPr>
            </a:br>
          </a:p>
        </p:txBody>
      </p:sp>
      <p:sp>
        <p:nvSpPr>
          <p:cNvPr id="149" name="Shape 149"/>
          <p:cNvSpPr txBox="1"/>
          <p:nvPr>
            <p:ph idx="1" type="subTitle"/>
          </p:nvPr>
        </p:nvSpPr>
        <p:spPr>
          <a:xfrm>
            <a:off x="1141996" y="2156058"/>
            <a:ext cx="6885470" cy="1520791"/>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100000"/>
              <a:buFont typeface="Arial"/>
              <a:buChar char="•"/>
            </a:pPr>
            <a:r>
              <a:rPr b="0" i="0" lang="es-ES" sz="2400" u="none" cap="none" strike="noStrike">
                <a:solidFill>
                  <a:srgbClr val="888888"/>
                </a:solidFill>
                <a:latin typeface="Arial"/>
                <a:ea typeface="Arial"/>
                <a:cs typeface="Arial"/>
                <a:sym typeface="Arial"/>
              </a:rPr>
              <a:t>It is held in the end of the term or school year</a:t>
            </a:r>
          </a:p>
          <a:p>
            <a:pPr indent="0" lvl="0" marL="0" marR="0" rtl="0" algn="l">
              <a:spcBef>
                <a:spcPts val="480"/>
              </a:spcBef>
              <a:buClr>
                <a:srgbClr val="888888"/>
              </a:buClr>
              <a:buSzPct val="100000"/>
              <a:buFont typeface="Arial"/>
              <a:buChar char="•"/>
            </a:pPr>
            <a:r>
              <a:rPr b="0" i="0" lang="es-ES" sz="2400" u="none" cap="none" strike="noStrike">
                <a:solidFill>
                  <a:srgbClr val="888888"/>
                </a:solidFill>
                <a:latin typeface="Arial"/>
                <a:ea typeface="Arial"/>
                <a:cs typeface="Arial"/>
                <a:sym typeface="Arial"/>
              </a:rPr>
              <a:t>Fifteen days before, a climate questionnaire has been delivered to all the people in the centre. </a:t>
            </a:r>
          </a:p>
          <a:p>
            <a:pPr indent="0" lvl="0" marL="0" marR="0" rtl="0" algn="l">
              <a:spcBef>
                <a:spcPts val="480"/>
              </a:spcBef>
              <a:buClr>
                <a:srgbClr val="888888"/>
              </a:buClr>
              <a:buSzPct val="100000"/>
              <a:buFont typeface="Arial"/>
              <a:buChar char="•"/>
            </a:pPr>
            <a:r>
              <a:rPr b="0" i="0" lang="es-ES" sz="2400" u="none" cap="none" strike="noStrike">
                <a:solidFill>
                  <a:srgbClr val="888888"/>
                </a:solidFill>
                <a:latin typeface="Arial"/>
                <a:ea typeface="Arial"/>
                <a:cs typeface="Arial"/>
                <a:sym typeface="Arial"/>
              </a:rPr>
              <a:t>Contents: </a:t>
            </a:r>
          </a:p>
          <a:p>
            <a:pPr indent="0" lvl="1" marL="457200" marR="0" rtl="0" algn="l">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-Feedback of the climate questionnaire results and improvement suggestions. </a:t>
            </a:r>
          </a:p>
          <a:p>
            <a:pPr indent="0" lvl="1" marL="457200" marR="0" rtl="0" algn="l">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-Evaluation of the term development and improvement suggestions. </a:t>
            </a:r>
          </a:p>
          <a:p>
            <a:pPr indent="0" lvl="0" marL="0" marR="0" rtl="0" algn="l">
              <a:spcBef>
                <a:spcPts val="480"/>
              </a:spcBef>
              <a:buClr>
                <a:srgbClr val="888888"/>
              </a:buClr>
              <a:buSzPct val="100000"/>
              <a:buFont typeface="Arial"/>
              <a:buChar char="•"/>
            </a:pPr>
            <a:r>
              <a:rPr b="0" i="0" lang="es-ES" sz="2400" u="none" cap="none" strike="noStrike">
                <a:solidFill>
                  <a:srgbClr val="888888"/>
                </a:solidFill>
                <a:latin typeface="Arial"/>
                <a:ea typeface="Arial"/>
                <a:cs typeface="Arial"/>
                <a:sym typeface="Arial"/>
              </a:rPr>
              <a:t>A minutes is written with all the above.</a:t>
            </a:r>
          </a:p>
        </p:txBody>
      </p:sp>
      <p:sp>
        <p:nvSpPr>
          <p:cNvPr id="150" name="Shape 150"/>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