
<file path=[Content_Types].xml><?xml version="1.0" encoding="utf-8"?>
<Types xmlns="http://schemas.openxmlformats.org/package/2006/content-types">
  <Default ContentType="image/jpeg" Extension="jpg"/>
  <Default ContentType="image/gif" Extension="gif"/>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strictFirstAndLastChars="0" saveSubsetFonts="1">
  <p:sldMasterIdLst>
    <p:sldMasterId id="2147483659"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_rels/presentation.xml.rels><?xml version="1.0" encoding="UTF-8" standalone="yes"?><Relationships xmlns="http://schemas.openxmlformats.org/package/2006/relationships"><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 name="Shape 2"/>
        <p:cNvGrpSpPr/>
        <p:nvPr/>
      </p:nvGrpSpPr>
      <p:grpSpPr>
        <a:xfrm>
          <a:off x="0" y="0"/>
          <a:ext cx="0" cy="0"/>
          <a:chOff x="0" y="0"/>
          <a:chExt cx="0" cy="0"/>
        </a:xfrm>
      </p:grpSpPr>
      <p:sp>
        <p:nvSpPr>
          <p:cNvPr id="3" name="Shape 3"/>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4" name="Shape 4"/>
          <p:cNvSpPr txBox="1"/>
          <p:nvPr>
            <p:ph idx="1" type="body"/>
          </p:nvPr>
        </p:nvSpPr>
        <p:spPr>
          <a:xfrm>
            <a:off x="685800" y="4343400"/>
            <a:ext cx="5486399" cy="4114800"/>
          </a:xfrm>
          <a:prstGeom prst="rect">
            <a:avLst/>
          </a:prstGeom>
          <a:noFill/>
          <a:ln>
            <a:noFill/>
          </a:ln>
        </p:spPr>
        <p:txBody>
          <a:bodyPr anchorCtr="0" anchor="t" bIns="91425" lIns="91425" rIns="91425" tIns="91425"/>
          <a:lstStyle>
            <a:lvl1pPr lvl="0">
              <a:spcBef>
                <a:spcPts val="0"/>
              </a:spcBef>
              <a:defRPr sz="1100"/>
            </a:lvl1pPr>
            <a:lvl2pPr lvl="1">
              <a:spcBef>
                <a:spcPts val="0"/>
              </a:spcBef>
              <a:defRPr sz="1100"/>
            </a:lvl2pPr>
            <a:lvl3pPr lvl="2">
              <a:spcBef>
                <a:spcPts val="0"/>
              </a:spcBef>
              <a:defRPr sz="1100"/>
            </a:lvl3pPr>
            <a:lvl4pPr lvl="3">
              <a:spcBef>
                <a:spcPts val="0"/>
              </a:spcBef>
              <a:defRPr sz="1100"/>
            </a:lvl4pPr>
            <a:lvl5pPr lvl="4">
              <a:spcBef>
                <a:spcPts val="0"/>
              </a:spcBef>
              <a:defRPr sz="1100"/>
            </a:lvl5pPr>
            <a:lvl6pPr lvl="5">
              <a:spcBef>
                <a:spcPts val="0"/>
              </a:spcBef>
              <a:defRPr sz="1100"/>
            </a:lvl6pPr>
            <a:lvl7pPr lvl="6">
              <a:spcBef>
                <a:spcPts val="0"/>
              </a:spcBef>
              <a:defRPr sz="1100"/>
            </a:lvl7pPr>
            <a:lvl8pPr lvl="7">
              <a:spcBef>
                <a:spcPts val="0"/>
              </a:spcBef>
              <a:defRPr sz="1100"/>
            </a:lvl8pPr>
            <a:lvl9pPr lvl="8">
              <a:spcBef>
                <a:spcPts val="0"/>
              </a:spcBef>
              <a:defRPr sz="1100"/>
            </a:lvl9pPr>
          </a:lstStyle>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7" name="Shape 87"/>
        <p:cNvGrpSpPr/>
        <p:nvPr/>
      </p:nvGrpSpPr>
      <p:grpSpPr>
        <a:xfrm>
          <a:off x="0" y="0"/>
          <a:ext cx="0" cy="0"/>
          <a:chOff x="0" y="0"/>
          <a:chExt cx="0" cy="0"/>
        </a:xfrm>
      </p:grpSpPr>
      <p:sp>
        <p:nvSpPr>
          <p:cNvPr id="88" name="Shape 88"/>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89" name="Shape 89"/>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51" name="Shape 151"/>
        <p:cNvGrpSpPr/>
        <p:nvPr/>
      </p:nvGrpSpPr>
      <p:grpSpPr>
        <a:xfrm>
          <a:off x="0" y="0"/>
          <a:ext cx="0" cy="0"/>
          <a:chOff x="0" y="0"/>
          <a:chExt cx="0" cy="0"/>
        </a:xfrm>
      </p:grpSpPr>
      <p:sp>
        <p:nvSpPr>
          <p:cNvPr id="152" name="Shape 152"/>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153" name="Shape 153"/>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58" name="Shape 158"/>
        <p:cNvGrpSpPr/>
        <p:nvPr/>
      </p:nvGrpSpPr>
      <p:grpSpPr>
        <a:xfrm>
          <a:off x="0" y="0"/>
          <a:ext cx="0" cy="0"/>
          <a:chOff x="0" y="0"/>
          <a:chExt cx="0" cy="0"/>
        </a:xfrm>
      </p:grpSpPr>
      <p:sp>
        <p:nvSpPr>
          <p:cNvPr id="159" name="Shape 159"/>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160" name="Shape 160"/>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65" name="Shape 165"/>
        <p:cNvGrpSpPr/>
        <p:nvPr/>
      </p:nvGrpSpPr>
      <p:grpSpPr>
        <a:xfrm>
          <a:off x="0" y="0"/>
          <a:ext cx="0" cy="0"/>
          <a:chOff x="0" y="0"/>
          <a:chExt cx="0" cy="0"/>
        </a:xfrm>
      </p:grpSpPr>
      <p:sp>
        <p:nvSpPr>
          <p:cNvPr id="166" name="Shape 166"/>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167" name="Shape 167"/>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72" name="Shape 172"/>
        <p:cNvGrpSpPr/>
        <p:nvPr/>
      </p:nvGrpSpPr>
      <p:grpSpPr>
        <a:xfrm>
          <a:off x="0" y="0"/>
          <a:ext cx="0" cy="0"/>
          <a:chOff x="0" y="0"/>
          <a:chExt cx="0" cy="0"/>
        </a:xfrm>
      </p:grpSpPr>
      <p:sp>
        <p:nvSpPr>
          <p:cNvPr id="173" name="Shape 173"/>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174" name="Shape 174"/>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4" name="Shape 94"/>
        <p:cNvGrpSpPr/>
        <p:nvPr/>
      </p:nvGrpSpPr>
      <p:grpSpPr>
        <a:xfrm>
          <a:off x="0" y="0"/>
          <a:ext cx="0" cy="0"/>
          <a:chOff x="0" y="0"/>
          <a:chExt cx="0" cy="0"/>
        </a:xfrm>
      </p:grpSpPr>
      <p:sp>
        <p:nvSpPr>
          <p:cNvPr id="95" name="Shape 95"/>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96" name="Shape 96"/>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0" name="Shape 100"/>
        <p:cNvGrpSpPr/>
        <p:nvPr/>
      </p:nvGrpSpPr>
      <p:grpSpPr>
        <a:xfrm>
          <a:off x="0" y="0"/>
          <a:ext cx="0" cy="0"/>
          <a:chOff x="0" y="0"/>
          <a:chExt cx="0" cy="0"/>
        </a:xfrm>
      </p:grpSpPr>
      <p:sp>
        <p:nvSpPr>
          <p:cNvPr id="101" name="Shape 101"/>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102" name="Shape 102"/>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7" name="Shape 107"/>
        <p:cNvGrpSpPr/>
        <p:nvPr/>
      </p:nvGrpSpPr>
      <p:grpSpPr>
        <a:xfrm>
          <a:off x="0" y="0"/>
          <a:ext cx="0" cy="0"/>
          <a:chOff x="0" y="0"/>
          <a:chExt cx="0" cy="0"/>
        </a:xfrm>
      </p:grpSpPr>
      <p:sp>
        <p:nvSpPr>
          <p:cNvPr id="108" name="Shape 108"/>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109" name="Shape 109"/>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14" name="Shape 114"/>
        <p:cNvGrpSpPr/>
        <p:nvPr/>
      </p:nvGrpSpPr>
      <p:grpSpPr>
        <a:xfrm>
          <a:off x="0" y="0"/>
          <a:ext cx="0" cy="0"/>
          <a:chOff x="0" y="0"/>
          <a:chExt cx="0" cy="0"/>
        </a:xfrm>
      </p:grpSpPr>
      <p:sp>
        <p:nvSpPr>
          <p:cNvPr id="115" name="Shape 115"/>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116" name="Shape 116"/>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21" name="Shape 121"/>
        <p:cNvGrpSpPr/>
        <p:nvPr/>
      </p:nvGrpSpPr>
      <p:grpSpPr>
        <a:xfrm>
          <a:off x="0" y="0"/>
          <a:ext cx="0" cy="0"/>
          <a:chOff x="0" y="0"/>
          <a:chExt cx="0" cy="0"/>
        </a:xfrm>
      </p:grpSpPr>
      <p:sp>
        <p:nvSpPr>
          <p:cNvPr id="122" name="Shape 122"/>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123" name="Shape 123"/>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30" name="Shape 130"/>
        <p:cNvGrpSpPr/>
        <p:nvPr/>
      </p:nvGrpSpPr>
      <p:grpSpPr>
        <a:xfrm>
          <a:off x="0" y="0"/>
          <a:ext cx="0" cy="0"/>
          <a:chOff x="0" y="0"/>
          <a:chExt cx="0" cy="0"/>
        </a:xfrm>
      </p:grpSpPr>
      <p:sp>
        <p:nvSpPr>
          <p:cNvPr id="131" name="Shape 131"/>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132" name="Shape 132"/>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37" name="Shape 137"/>
        <p:cNvGrpSpPr/>
        <p:nvPr/>
      </p:nvGrpSpPr>
      <p:grpSpPr>
        <a:xfrm>
          <a:off x="0" y="0"/>
          <a:ext cx="0" cy="0"/>
          <a:chOff x="0" y="0"/>
          <a:chExt cx="0" cy="0"/>
        </a:xfrm>
      </p:grpSpPr>
      <p:sp>
        <p:nvSpPr>
          <p:cNvPr id="138" name="Shape 138"/>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139" name="Shape 139"/>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44" name="Shape 144"/>
        <p:cNvGrpSpPr/>
        <p:nvPr/>
      </p:nvGrpSpPr>
      <p:grpSpPr>
        <a:xfrm>
          <a:off x="0" y="0"/>
          <a:ext cx="0" cy="0"/>
          <a:chOff x="0" y="0"/>
          <a:chExt cx="0" cy="0"/>
        </a:xfrm>
      </p:grpSpPr>
      <p:sp>
        <p:nvSpPr>
          <p:cNvPr id="145" name="Shape 145"/>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146" name="Shape 146"/>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18" name="Shape 18"/>
        <p:cNvGrpSpPr/>
        <p:nvPr/>
      </p:nvGrpSpPr>
      <p:grpSpPr>
        <a:xfrm>
          <a:off x="0" y="0"/>
          <a:ext cx="0" cy="0"/>
          <a:chOff x="0" y="0"/>
          <a:chExt cx="0" cy="0"/>
        </a:xfrm>
      </p:grpSpPr>
      <p:sp>
        <p:nvSpPr>
          <p:cNvPr id="19" name="Shape 19"/>
          <p:cNvSpPr txBox="1"/>
          <p:nvPr>
            <p:ph type="ctrTitle"/>
          </p:nvPr>
        </p:nvSpPr>
        <p:spPr>
          <a:xfrm>
            <a:off x="1141998" y="1201971"/>
            <a:ext cx="6630402" cy="2373099"/>
          </a:xfrm>
          <a:prstGeom prst="rect">
            <a:avLst/>
          </a:prstGeom>
          <a:noFill/>
          <a:ln>
            <a:noFill/>
          </a:ln>
        </p:spPr>
        <p:txBody>
          <a:bodyPr anchorCtr="0" anchor="ctr" bIns="91425" lIns="91425" rIns="91425" tIns="91425"/>
          <a:lstStyle>
            <a:lvl1pPr indent="0" lvl="0" marL="0" marR="0" rtl="0" algn="ctr">
              <a:spcBef>
                <a:spcPts val="0"/>
              </a:spcBef>
              <a:buClr>
                <a:schemeClr val="dk1"/>
              </a:buClr>
              <a:buFont typeface="Arial"/>
              <a:buNone/>
              <a:defRPr b="0" i="0" sz="4400" u="none" cap="none" strike="noStrike">
                <a:solidFill>
                  <a:schemeClr val="dk1"/>
                </a:solidFill>
                <a:latin typeface="Arial"/>
                <a:ea typeface="Arial"/>
                <a:cs typeface="Arial"/>
                <a:sym typeface="Arial"/>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
        <p:nvSpPr>
          <p:cNvPr id="20" name="Shape 20"/>
          <p:cNvSpPr txBox="1"/>
          <p:nvPr>
            <p:ph idx="1" type="subTitle"/>
          </p:nvPr>
        </p:nvSpPr>
        <p:spPr>
          <a:xfrm>
            <a:off x="1141999" y="3692460"/>
            <a:ext cx="6630400" cy="2102354"/>
          </a:xfrm>
          <a:prstGeom prst="rect">
            <a:avLst/>
          </a:prstGeom>
          <a:noFill/>
          <a:ln>
            <a:noFill/>
          </a:ln>
        </p:spPr>
        <p:txBody>
          <a:bodyPr anchorCtr="0" anchor="t" bIns="91425" lIns="91425" rIns="91425" tIns="91425"/>
          <a:lstStyle>
            <a:lvl1pPr indent="0" lvl="0" marL="0" marR="0" rtl="0" algn="ctr">
              <a:spcBef>
                <a:spcPts val="640"/>
              </a:spcBef>
              <a:buClr>
                <a:srgbClr val="888888"/>
              </a:buClr>
              <a:buFont typeface="Arial"/>
              <a:buNone/>
              <a:defRPr b="0" i="0" sz="3200" u="none" cap="none" strike="noStrike">
                <a:solidFill>
                  <a:srgbClr val="888888"/>
                </a:solidFill>
                <a:latin typeface="Arial"/>
                <a:ea typeface="Arial"/>
                <a:cs typeface="Arial"/>
                <a:sym typeface="Arial"/>
              </a:defRPr>
            </a:lvl1pPr>
            <a:lvl2pPr indent="0" lvl="1" marL="457200" marR="0" rtl="0" algn="ctr">
              <a:spcBef>
                <a:spcPts val="560"/>
              </a:spcBef>
              <a:buClr>
                <a:srgbClr val="888888"/>
              </a:buClr>
              <a:buFont typeface="Arial"/>
              <a:buNone/>
              <a:defRPr b="0" i="0" sz="2800" u="none" cap="none" strike="noStrike">
                <a:solidFill>
                  <a:srgbClr val="888888"/>
                </a:solidFill>
                <a:latin typeface="Arial"/>
                <a:ea typeface="Arial"/>
                <a:cs typeface="Arial"/>
                <a:sym typeface="Arial"/>
              </a:defRPr>
            </a:lvl2pPr>
            <a:lvl3pPr indent="0" lvl="2" marL="914400" marR="0" rtl="0" algn="ctr">
              <a:spcBef>
                <a:spcPts val="480"/>
              </a:spcBef>
              <a:buClr>
                <a:srgbClr val="888888"/>
              </a:buClr>
              <a:buFont typeface="Arial"/>
              <a:buNone/>
              <a:defRPr b="0" i="0" sz="2400" u="none" cap="none" strike="noStrike">
                <a:solidFill>
                  <a:srgbClr val="888888"/>
                </a:solidFill>
                <a:latin typeface="Arial"/>
                <a:ea typeface="Arial"/>
                <a:cs typeface="Arial"/>
                <a:sym typeface="Arial"/>
              </a:defRPr>
            </a:lvl3pPr>
            <a:lvl4pPr indent="0" lvl="3" marL="1371600" marR="0" rtl="0" algn="ctr">
              <a:spcBef>
                <a:spcPts val="400"/>
              </a:spcBef>
              <a:buClr>
                <a:srgbClr val="888888"/>
              </a:buClr>
              <a:buFont typeface="Arial"/>
              <a:buNone/>
              <a:defRPr b="0" i="0" sz="2000" u="none" cap="none" strike="noStrike">
                <a:solidFill>
                  <a:srgbClr val="888888"/>
                </a:solidFill>
                <a:latin typeface="Arial"/>
                <a:ea typeface="Arial"/>
                <a:cs typeface="Arial"/>
                <a:sym typeface="Arial"/>
              </a:defRPr>
            </a:lvl4pPr>
            <a:lvl5pPr indent="0" lvl="4" marL="1828800" marR="0" rtl="0" algn="ctr">
              <a:spcBef>
                <a:spcPts val="400"/>
              </a:spcBef>
              <a:buClr>
                <a:srgbClr val="888888"/>
              </a:buClr>
              <a:buFont typeface="Arial"/>
              <a:buNone/>
              <a:defRPr b="0" i="0" sz="2000" u="none" cap="none" strike="noStrike">
                <a:solidFill>
                  <a:srgbClr val="888888"/>
                </a:solidFill>
                <a:latin typeface="Arial"/>
                <a:ea typeface="Arial"/>
                <a:cs typeface="Arial"/>
                <a:sym typeface="Arial"/>
              </a:defRPr>
            </a:lvl5pPr>
            <a:lvl6pPr indent="0" lvl="5" marL="2286000" marR="0" rtl="0" algn="ctr">
              <a:spcBef>
                <a:spcPts val="400"/>
              </a:spcBef>
              <a:buClr>
                <a:srgbClr val="888888"/>
              </a:buClr>
              <a:buFont typeface="Arial"/>
              <a:buNone/>
              <a:defRPr b="0" i="0" sz="2000" u="none" cap="none" strike="noStrike">
                <a:solidFill>
                  <a:srgbClr val="888888"/>
                </a:solidFill>
                <a:latin typeface="Calibri"/>
                <a:ea typeface="Calibri"/>
                <a:cs typeface="Calibri"/>
                <a:sym typeface="Calibri"/>
              </a:defRPr>
            </a:lvl6pPr>
            <a:lvl7pPr indent="0" lvl="6" marL="2743200" marR="0" rtl="0" algn="ctr">
              <a:spcBef>
                <a:spcPts val="400"/>
              </a:spcBef>
              <a:buClr>
                <a:srgbClr val="888888"/>
              </a:buClr>
              <a:buFont typeface="Arial"/>
              <a:buNone/>
              <a:defRPr b="0" i="0" sz="2000" u="none" cap="none" strike="noStrike">
                <a:solidFill>
                  <a:srgbClr val="888888"/>
                </a:solidFill>
                <a:latin typeface="Calibri"/>
                <a:ea typeface="Calibri"/>
                <a:cs typeface="Calibri"/>
                <a:sym typeface="Calibri"/>
              </a:defRPr>
            </a:lvl7pPr>
            <a:lvl8pPr indent="0" lvl="7" marL="3200400" marR="0" rtl="0" algn="ctr">
              <a:spcBef>
                <a:spcPts val="400"/>
              </a:spcBef>
              <a:buClr>
                <a:srgbClr val="888888"/>
              </a:buClr>
              <a:buFont typeface="Arial"/>
              <a:buNone/>
              <a:defRPr b="0" i="0" sz="2000" u="none" cap="none" strike="noStrike">
                <a:solidFill>
                  <a:srgbClr val="888888"/>
                </a:solidFill>
                <a:latin typeface="Calibri"/>
                <a:ea typeface="Calibri"/>
                <a:cs typeface="Calibri"/>
                <a:sym typeface="Calibri"/>
              </a:defRPr>
            </a:lvl8pPr>
            <a:lvl9pPr indent="0" lvl="8" marL="3657600" marR="0" rtl="0" algn="ctr">
              <a:spcBef>
                <a:spcPts val="400"/>
              </a:spcBef>
              <a:buClr>
                <a:srgbClr val="888888"/>
              </a:buClr>
              <a:buFont typeface="Arial"/>
              <a:buNone/>
              <a:defRPr b="0" i="0" sz="2000" u="none" cap="none" strike="noStrike">
                <a:solidFill>
                  <a:srgbClr val="888888"/>
                </a:solidFill>
                <a:latin typeface="Calibri"/>
                <a:ea typeface="Calibri"/>
                <a:cs typeface="Calibri"/>
                <a:sym typeface="Calibri"/>
              </a:defRPr>
            </a:lvl9pPr>
          </a:lstStyle>
          <a:p/>
        </p:txBody>
      </p:sp>
      <p:sp>
        <p:nvSpPr>
          <p:cNvPr id="21" name="Shape 21"/>
          <p:cNvSpPr txBox="1"/>
          <p:nvPr>
            <p:ph idx="10" type="dt"/>
          </p:nvPr>
        </p:nvSpPr>
        <p:spPr>
          <a:xfrm>
            <a:off x="457200" y="6356350"/>
            <a:ext cx="2133599" cy="365125"/>
          </a:xfrm>
          <a:prstGeom prst="rect">
            <a:avLst/>
          </a:prstGeom>
          <a:noFill/>
          <a:ln>
            <a:noFill/>
          </a:ln>
        </p:spPr>
        <p:txBody>
          <a:bodyPr anchorCtr="0" anchor="ctr" bIns="91425" lIns="91425" rIns="91425" tIns="91425"/>
          <a:lstStyle>
            <a:lvl1pPr indent="0" lvl="0" marL="0" marR="0" rtl="0" algn="l">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22" name="Shape 22"/>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0" algn="ctr">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23" name="Shape 23"/>
          <p:cNvSpPr txBox="1"/>
          <p:nvPr>
            <p:ph idx="12" type="sldNum"/>
          </p:nvPr>
        </p:nvSpPr>
        <p:spPr>
          <a:xfrm>
            <a:off x="6553200" y="6356350"/>
            <a:ext cx="2133599" cy="365125"/>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r>
              <a:t/>
            </a:r>
            <a:endParaRPr b="0" i="0" sz="1200" u="none" cap="none" strike="noStrike">
              <a:solidFill>
                <a:srgbClr val="888888"/>
              </a:solidFill>
              <a:latin typeface="Calibri"/>
              <a:ea typeface="Calibri"/>
              <a:cs typeface="Calibri"/>
              <a:sym typeface="Calibri"/>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x">
  <p:cSld name="Title and Vertical Text">
    <p:spTree>
      <p:nvGrpSpPr>
        <p:cNvPr id="75" name="Shape 75"/>
        <p:cNvGrpSpPr/>
        <p:nvPr/>
      </p:nvGrpSpPr>
      <p:grpSpPr>
        <a:xfrm>
          <a:off x="0" y="0"/>
          <a:ext cx="0" cy="0"/>
          <a:chOff x="0" y="0"/>
          <a:chExt cx="0" cy="0"/>
        </a:xfrm>
      </p:grpSpPr>
      <p:sp>
        <p:nvSpPr>
          <p:cNvPr id="76" name="Shape 76"/>
          <p:cNvSpPr txBox="1"/>
          <p:nvPr>
            <p:ph type="title"/>
          </p:nvPr>
        </p:nvSpPr>
        <p:spPr>
          <a:xfrm>
            <a:off x="1141998" y="274637"/>
            <a:ext cx="6670558" cy="1143000"/>
          </a:xfrm>
          <a:prstGeom prst="rect">
            <a:avLst/>
          </a:prstGeom>
          <a:noFill/>
          <a:ln>
            <a:noFill/>
          </a:ln>
        </p:spPr>
        <p:txBody>
          <a:bodyPr anchorCtr="0" anchor="ctr" bIns="91425" lIns="91425" rIns="91425" tIns="91425"/>
          <a:lstStyle>
            <a:lvl1pPr lvl="0" rtl="0" algn="ctr">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77" name="Shape 77"/>
          <p:cNvSpPr txBox="1"/>
          <p:nvPr>
            <p:ph idx="1" type="body"/>
          </p:nvPr>
        </p:nvSpPr>
        <p:spPr>
          <a:xfrm rot="5400000">
            <a:off x="2299931" y="442268"/>
            <a:ext cx="4354694" cy="6670557"/>
          </a:xfrm>
          <a:prstGeom prst="rect">
            <a:avLst/>
          </a:prstGeom>
          <a:noFill/>
          <a:ln>
            <a:noFill/>
          </a:ln>
        </p:spPr>
        <p:txBody>
          <a:bodyPr anchorCtr="0" anchor="t" bIns="91425" lIns="91425" rIns="91425" tIns="91425"/>
          <a:lstStyle>
            <a:lvl1pPr indent="-139700" lvl="0" marL="342900" rtl="0" algn="l">
              <a:spcBef>
                <a:spcPts val="640"/>
              </a:spcBef>
              <a:buClr>
                <a:schemeClr val="dk1"/>
              </a:buClr>
              <a:buFont typeface="Arial"/>
              <a:buChar char="•"/>
              <a:defRPr sz="3200">
                <a:solidFill>
                  <a:schemeClr val="dk1"/>
                </a:solidFill>
              </a:defRPr>
            </a:lvl1pPr>
            <a:lvl2pPr indent="-107950" lvl="1" marL="742950" rtl="0" algn="l">
              <a:spcBef>
                <a:spcPts val="560"/>
              </a:spcBef>
              <a:buClr>
                <a:schemeClr val="dk1"/>
              </a:buClr>
              <a:buFont typeface="Arial"/>
              <a:buChar char="–"/>
              <a:defRPr sz="2800">
                <a:solidFill>
                  <a:schemeClr val="dk1"/>
                </a:solidFill>
              </a:defRPr>
            </a:lvl2pPr>
            <a:lvl3pPr indent="-76200" lvl="2" marL="1143000" rtl="0" algn="l">
              <a:spcBef>
                <a:spcPts val="480"/>
              </a:spcBef>
              <a:buClr>
                <a:schemeClr val="dk1"/>
              </a:buClr>
              <a:buFont typeface="Arial"/>
              <a:buChar char="•"/>
              <a:defRPr sz="2400">
                <a:solidFill>
                  <a:schemeClr val="dk1"/>
                </a:solidFill>
              </a:defRPr>
            </a:lvl3pPr>
            <a:lvl4pPr indent="-101600" lvl="3" marL="1600200" rtl="0" algn="l">
              <a:spcBef>
                <a:spcPts val="400"/>
              </a:spcBef>
              <a:buClr>
                <a:schemeClr val="dk1"/>
              </a:buClr>
              <a:buFont typeface="Arial"/>
              <a:buChar char="–"/>
              <a:defRPr sz="2000">
                <a:solidFill>
                  <a:schemeClr val="dk1"/>
                </a:solidFill>
              </a:defRPr>
            </a:lvl4pPr>
            <a:lvl5pPr indent="-101600" lvl="4" marL="2057400" rtl="0" algn="l">
              <a:spcBef>
                <a:spcPts val="400"/>
              </a:spcBef>
              <a:buClr>
                <a:schemeClr val="dk1"/>
              </a:buClr>
              <a:buFont typeface="Arial"/>
              <a:buChar char="»"/>
              <a:defRPr sz="2000">
                <a:solidFill>
                  <a:schemeClr val="dk1"/>
                </a:solidFill>
              </a:defRPr>
            </a:lvl5pPr>
            <a:lvl6pPr indent="-101600" lvl="5" marL="2514600" rtl="0" algn="l">
              <a:spcBef>
                <a:spcPts val="400"/>
              </a:spcBef>
              <a:buClr>
                <a:schemeClr val="dk1"/>
              </a:buClr>
              <a:buFont typeface="Arial"/>
              <a:buChar char="•"/>
              <a:defRPr sz="2000">
                <a:solidFill>
                  <a:schemeClr val="dk1"/>
                </a:solidFill>
                <a:latin typeface="Calibri"/>
                <a:ea typeface="Calibri"/>
                <a:cs typeface="Calibri"/>
                <a:sym typeface="Calibri"/>
              </a:defRPr>
            </a:lvl6pPr>
            <a:lvl7pPr indent="-101600" lvl="6" marL="2971800" rtl="0" algn="l">
              <a:spcBef>
                <a:spcPts val="400"/>
              </a:spcBef>
              <a:buClr>
                <a:schemeClr val="dk1"/>
              </a:buClr>
              <a:buFont typeface="Arial"/>
              <a:buChar char="•"/>
              <a:defRPr sz="2000">
                <a:solidFill>
                  <a:schemeClr val="dk1"/>
                </a:solidFill>
                <a:latin typeface="Calibri"/>
                <a:ea typeface="Calibri"/>
                <a:cs typeface="Calibri"/>
                <a:sym typeface="Calibri"/>
              </a:defRPr>
            </a:lvl7pPr>
            <a:lvl8pPr indent="-101600" lvl="7" marL="3429000" rtl="0" algn="l">
              <a:spcBef>
                <a:spcPts val="400"/>
              </a:spcBef>
              <a:buClr>
                <a:schemeClr val="dk1"/>
              </a:buClr>
              <a:buFont typeface="Arial"/>
              <a:buChar char="•"/>
              <a:defRPr sz="2000">
                <a:solidFill>
                  <a:schemeClr val="dk1"/>
                </a:solidFill>
                <a:latin typeface="Calibri"/>
                <a:ea typeface="Calibri"/>
                <a:cs typeface="Calibri"/>
                <a:sym typeface="Calibri"/>
              </a:defRPr>
            </a:lvl8pPr>
            <a:lvl9pPr indent="-101600" lvl="8" marL="3886200" rtl="0" algn="l">
              <a:spcBef>
                <a:spcPts val="400"/>
              </a:spcBef>
              <a:buClr>
                <a:schemeClr val="dk1"/>
              </a:buClr>
              <a:buFont typeface="Arial"/>
              <a:buChar char="•"/>
              <a:defRPr sz="2000">
                <a:solidFill>
                  <a:schemeClr val="dk1"/>
                </a:solidFill>
                <a:latin typeface="Calibri"/>
                <a:ea typeface="Calibri"/>
                <a:cs typeface="Calibri"/>
                <a:sym typeface="Calibri"/>
              </a:defRPr>
            </a:lvl9pPr>
          </a:lstStyle>
          <a:p/>
        </p:txBody>
      </p:sp>
      <p:sp>
        <p:nvSpPr>
          <p:cNvPr id="78" name="Shape 78"/>
          <p:cNvSpPr txBox="1"/>
          <p:nvPr>
            <p:ph idx="10" type="dt"/>
          </p:nvPr>
        </p:nvSpPr>
        <p:spPr>
          <a:xfrm>
            <a:off x="457200" y="6356350"/>
            <a:ext cx="2133599" cy="365125"/>
          </a:xfrm>
          <a:prstGeom prst="rect">
            <a:avLst/>
          </a:prstGeom>
          <a:noFill/>
          <a:ln>
            <a:noFill/>
          </a:ln>
        </p:spPr>
        <p:txBody>
          <a:bodyPr anchorCtr="0" anchor="ctr" bIns="91425" lIns="91425" rIns="91425" tIns="91425"/>
          <a:lstStyle>
            <a:lvl1pPr indent="0" lvl="0" marL="0" marR="0" rtl="0" algn="l">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79" name="Shape 79"/>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0" algn="ctr">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80" name="Shape 80"/>
          <p:cNvSpPr txBox="1"/>
          <p:nvPr>
            <p:ph idx="12" type="sldNum"/>
          </p:nvPr>
        </p:nvSpPr>
        <p:spPr>
          <a:xfrm>
            <a:off x="6553200" y="6356350"/>
            <a:ext cx="2133599" cy="365125"/>
          </a:xfrm>
          <a:prstGeom prst="rect">
            <a:avLst/>
          </a:prstGeom>
          <a:noFill/>
          <a:ln>
            <a:noFill/>
          </a:ln>
        </p:spPr>
        <p:txBody>
          <a:bodyPr anchorCtr="0" anchor="ctr" bIns="45700" lIns="91425" rIns="91425" tIns="45700">
            <a:noAutofit/>
          </a:bodyPr>
          <a:lstStyle/>
          <a:p>
            <a:pPr indent="0" lvl="0" marL="0" marR="0" rtl="0" algn="r">
              <a:lnSpc>
                <a:spcPct val="100000"/>
              </a:lnSpc>
              <a:spcBef>
                <a:spcPts val="0"/>
              </a:spcBef>
              <a:spcAft>
                <a:spcPts val="0"/>
              </a:spcAft>
              <a:buClr>
                <a:srgbClr val="888888"/>
              </a:buClr>
              <a:buSzPct val="25000"/>
              <a:buFont typeface="Calibri"/>
              <a:buNone/>
            </a:pPr>
            <a:r>
              <a:rPr b="0" i="0" lang="es-ES" sz="1200" u="none" cap="none" strike="noStrike">
                <a:solidFill>
                  <a:srgbClr val="888888"/>
                </a:solidFill>
                <a:latin typeface="Calibri"/>
                <a:ea typeface="Calibri"/>
                <a:cs typeface="Calibri"/>
                <a:sym typeface="Calibri"/>
              </a:rPr>
              <a:t>openprof.eu</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itleAndTx">
  <p:cSld name="Vertical Title and Text">
    <p:spTree>
      <p:nvGrpSpPr>
        <p:cNvPr id="81" name="Shape 81"/>
        <p:cNvGrpSpPr/>
        <p:nvPr/>
      </p:nvGrpSpPr>
      <p:grpSpPr>
        <a:xfrm>
          <a:off x="0" y="0"/>
          <a:ext cx="0" cy="0"/>
          <a:chOff x="0" y="0"/>
          <a:chExt cx="0" cy="0"/>
        </a:xfrm>
      </p:grpSpPr>
      <p:sp>
        <p:nvSpPr>
          <p:cNvPr id="82" name="Shape 82"/>
          <p:cNvSpPr txBox="1"/>
          <p:nvPr>
            <p:ph type="title"/>
          </p:nvPr>
        </p:nvSpPr>
        <p:spPr>
          <a:xfrm rot="5400000">
            <a:off x="4508673" y="2395364"/>
            <a:ext cx="5851525" cy="1610071"/>
          </a:xfrm>
          <a:prstGeom prst="rect">
            <a:avLst/>
          </a:prstGeom>
          <a:noFill/>
          <a:ln>
            <a:noFill/>
          </a:ln>
        </p:spPr>
        <p:txBody>
          <a:bodyPr anchorCtr="0" anchor="ctr" bIns="91425" lIns="91425" rIns="91425" tIns="91425"/>
          <a:lstStyle>
            <a:lvl1pPr lvl="0" rtl="0" algn="ctr">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83" name="Shape 83"/>
          <p:cNvSpPr txBox="1"/>
          <p:nvPr>
            <p:ph idx="1" type="body"/>
          </p:nvPr>
        </p:nvSpPr>
        <p:spPr>
          <a:xfrm rot="5400000">
            <a:off x="883735" y="532900"/>
            <a:ext cx="5851525" cy="5335000"/>
          </a:xfrm>
          <a:prstGeom prst="rect">
            <a:avLst/>
          </a:prstGeom>
          <a:noFill/>
          <a:ln>
            <a:noFill/>
          </a:ln>
        </p:spPr>
        <p:txBody>
          <a:bodyPr anchorCtr="0" anchor="t" bIns="91425" lIns="91425" rIns="91425" tIns="91425"/>
          <a:lstStyle>
            <a:lvl1pPr indent="-139700" lvl="0" marL="342900" rtl="0" algn="l">
              <a:spcBef>
                <a:spcPts val="640"/>
              </a:spcBef>
              <a:buClr>
                <a:schemeClr val="dk1"/>
              </a:buClr>
              <a:buFont typeface="Arial"/>
              <a:buChar char="•"/>
              <a:defRPr sz="3200">
                <a:solidFill>
                  <a:schemeClr val="dk1"/>
                </a:solidFill>
              </a:defRPr>
            </a:lvl1pPr>
            <a:lvl2pPr indent="-107950" lvl="1" marL="742950" rtl="0" algn="l">
              <a:spcBef>
                <a:spcPts val="560"/>
              </a:spcBef>
              <a:buClr>
                <a:schemeClr val="dk1"/>
              </a:buClr>
              <a:buFont typeface="Arial"/>
              <a:buChar char="–"/>
              <a:defRPr sz="2800">
                <a:solidFill>
                  <a:schemeClr val="dk1"/>
                </a:solidFill>
              </a:defRPr>
            </a:lvl2pPr>
            <a:lvl3pPr indent="-76200" lvl="2" marL="1143000" rtl="0" algn="l">
              <a:spcBef>
                <a:spcPts val="480"/>
              </a:spcBef>
              <a:buClr>
                <a:schemeClr val="dk1"/>
              </a:buClr>
              <a:buFont typeface="Arial"/>
              <a:buChar char="•"/>
              <a:defRPr sz="2400">
                <a:solidFill>
                  <a:schemeClr val="dk1"/>
                </a:solidFill>
              </a:defRPr>
            </a:lvl3pPr>
            <a:lvl4pPr indent="-101600" lvl="3" marL="1600200" rtl="0" algn="l">
              <a:spcBef>
                <a:spcPts val="400"/>
              </a:spcBef>
              <a:buClr>
                <a:schemeClr val="dk1"/>
              </a:buClr>
              <a:buFont typeface="Arial"/>
              <a:buChar char="–"/>
              <a:defRPr sz="2000">
                <a:solidFill>
                  <a:schemeClr val="dk1"/>
                </a:solidFill>
              </a:defRPr>
            </a:lvl4pPr>
            <a:lvl5pPr indent="-101600" lvl="4" marL="2057400" rtl="0" algn="l">
              <a:spcBef>
                <a:spcPts val="400"/>
              </a:spcBef>
              <a:buClr>
                <a:schemeClr val="dk1"/>
              </a:buClr>
              <a:buFont typeface="Arial"/>
              <a:buChar char="»"/>
              <a:defRPr sz="2000">
                <a:solidFill>
                  <a:schemeClr val="dk1"/>
                </a:solidFill>
              </a:defRPr>
            </a:lvl5pPr>
            <a:lvl6pPr indent="-101600" lvl="5" marL="2514600" rtl="0" algn="l">
              <a:spcBef>
                <a:spcPts val="400"/>
              </a:spcBef>
              <a:buClr>
                <a:schemeClr val="dk1"/>
              </a:buClr>
              <a:buFont typeface="Arial"/>
              <a:buChar char="•"/>
              <a:defRPr sz="2000">
                <a:solidFill>
                  <a:schemeClr val="dk1"/>
                </a:solidFill>
                <a:latin typeface="Calibri"/>
                <a:ea typeface="Calibri"/>
                <a:cs typeface="Calibri"/>
                <a:sym typeface="Calibri"/>
              </a:defRPr>
            </a:lvl6pPr>
            <a:lvl7pPr indent="-101600" lvl="6" marL="2971800" rtl="0" algn="l">
              <a:spcBef>
                <a:spcPts val="400"/>
              </a:spcBef>
              <a:buClr>
                <a:schemeClr val="dk1"/>
              </a:buClr>
              <a:buFont typeface="Arial"/>
              <a:buChar char="•"/>
              <a:defRPr sz="2000">
                <a:solidFill>
                  <a:schemeClr val="dk1"/>
                </a:solidFill>
                <a:latin typeface="Calibri"/>
                <a:ea typeface="Calibri"/>
                <a:cs typeface="Calibri"/>
                <a:sym typeface="Calibri"/>
              </a:defRPr>
            </a:lvl7pPr>
            <a:lvl8pPr indent="-101600" lvl="7" marL="3429000" rtl="0" algn="l">
              <a:spcBef>
                <a:spcPts val="400"/>
              </a:spcBef>
              <a:buClr>
                <a:schemeClr val="dk1"/>
              </a:buClr>
              <a:buFont typeface="Arial"/>
              <a:buChar char="•"/>
              <a:defRPr sz="2000">
                <a:solidFill>
                  <a:schemeClr val="dk1"/>
                </a:solidFill>
                <a:latin typeface="Calibri"/>
                <a:ea typeface="Calibri"/>
                <a:cs typeface="Calibri"/>
                <a:sym typeface="Calibri"/>
              </a:defRPr>
            </a:lvl8pPr>
            <a:lvl9pPr indent="-101600" lvl="8" marL="3886200" rtl="0" algn="l">
              <a:spcBef>
                <a:spcPts val="400"/>
              </a:spcBef>
              <a:buClr>
                <a:schemeClr val="dk1"/>
              </a:buClr>
              <a:buFont typeface="Arial"/>
              <a:buChar char="•"/>
              <a:defRPr sz="2000">
                <a:solidFill>
                  <a:schemeClr val="dk1"/>
                </a:solidFill>
                <a:latin typeface="Calibri"/>
                <a:ea typeface="Calibri"/>
                <a:cs typeface="Calibri"/>
                <a:sym typeface="Calibri"/>
              </a:defRPr>
            </a:lvl9pPr>
          </a:lstStyle>
          <a:p/>
        </p:txBody>
      </p:sp>
      <p:sp>
        <p:nvSpPr>
          <p:cNvPr id="84" name="Shape 84"/>
          <p:cNvSpPr txBox="1"/>
          <p:nvPr>
            <p:ph idx="10" type="dt"/>
          </p:nvPr>
        </p:nvSpPr>
        <p:spPr>
          <a:xfrm>
            <a:off x="457200" y="6356350"/>
            <a:ext cx="2133599" cy="365125"/>
          </a:xfrm>
          <a:prstGeom prst="rect">
            <a:avLst/>
          </a:prstGeom>
          <a:noFill/>
          <a:ln>
            <a:noFill/>
          </a:ln>
        </p:spPr>
        <p:txBody>
          <a:bodyPr anchorCtr="0" anchor="ctr" bIns="91425" lIns="91425" rIns="91425" tIns="91425"/>
          <a:lstStyle>
            <a:lvl1pPr indent="0" lvl="0" marL="0" marR="0" rtl="0" algn="l">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85" name="Shape 85"/>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0" algn="ctr">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86" name="Shape 86"/>
          <p:cNvSpPr txBox="1"/>
          <p:nvPr>
            <p:ph idx="12" type="sldNum"/>
          </p:nvPr>
        </p:nvSpPr>
        <p:spPr>
          <a:xfrm>
            <a:off x="6553200" y="6356350"/>
            <a:ext cx="2133599" cy="365125"/>
          </a:xfrm>
          <a:prstGeom prst="rect">
            <a:avLst/>
          </a:prstGeom>
          <a:noFill/>
          <a:ln>
            <a:noFill/>
          </a:ln>
        </p:spPr>
        <p:txBody>
          <a:bodyPr anchorCtr="0" anchor="ctr" bIns="45700" lIns="91425" rIns="91425" tIns="45700">
            <a:noAutofit/>
          </a:bodyPr>
          <a:lstStyle/>
          <a:p>
            <a:pPr indent="0" lvl="0" marL="0" marR="0" rtl="0" algn="r">
              <a:lnSpc>
                <a:spcPct val="100000"/>
              </a:lnSpc>
              <a:spcBef>
                <a:spcPts val="0"/>
              </a:spcBef>
              <a:spcAft>
                <a:spcPts val="0"/>
              </a:spcAft>
              <a:buClr>
                <a:srgbClr val="888888"/>
              </a:buClr>
              <a:buSzPct val="25000"/>
              <a:buFont typeface="Calibri"/>
              <a:buNone/>
            </a:pPr>
            <a:r>
              <a:rPr b="0" i="0" lang="es-ES" sz="1200" u="none" cap="none" strike="noStrike">
                <a:solidFill>
                  <a:srgbClr val="888888"/>
                </a:solidFill>
                <a:latin typeface="Calibri"/>
                <a:ea typeface="Calibri"/>
                <a:cs typeface="Calibri"/>
                <a:sym typeface="Calibri"/>
              </a:rPr>
              <a:t>openprof.eu</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
  <p:cSld name="Title and Content">
    <p:spTree>
      <p:nvGrpSpPr>
        <p:cNvPr id="24" name="Shape 24"/>
        <p:cNvGrpSpPr/>
        <p:nvPr/>
      </p:nvGrpSpPr>
      <p:grpSpPr>
        <a:xfrm>
          <a:off x="0" y="0"/>
          <a:ext cx="0" cy="0"/>
          <a:chOff x="0" y="0"/>
          <a:chExt cx="0" cy="0"/>
        </a:xfrm>
      </p:grpSpPr>
      <p:sp>
        <p:nvSpPr>
          <p:cNvPr id="25" name="Shape 25"/>
          <p:cNvSpPr txBox="1"/>
          <p:nvPr>
            <p:ph type="title"/>
          </p:nvPr>
        </p:nvSpPr>
        <p:spPr>
          <a:xfrm>
            <a:off x="1141998" y="274637"/>
            <a:ext cx="6670558" cy="1143000"/>
          </a:xfrm>
          <a:prstGeom prst="rect">
            <a:avLst/>
          </a:prstGeom>
          <a:noFill/>
          <a:ln>
            <a:noFill/>
          </a:ln>
        </p:spPr>
        <p:txBody>
          <a:bodyPr anchorCtr="0" anchor="ctr" bIns="91425" lIns="91425" rIns="91425" tIns="91425"/>
          <a:lstStyle>
            <a:lvl1pPr lvl="0" rtl="0" algn="ctr">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26" name="Shape 26"/>
          <p:cNvSpPr txBox="1"/>
          <p:nvPr>
            <p:ph idx="1" type="body"/>
          </p:nvPr>
        </p:nvSpPr>
        <p:spPr>
          <a:xfrm>
            <a:off x="1141999" y="1600200"/>
            <a:ext cx="6670557" cy="4354694"/>
          </a:xfrm>
          <a:prstGeom prst="rect">
            <a:avLst/>
          </a:prstGeom>
          <a:noFill/>
          <a:ln>
            <a:noFill/>
          </a:ln>
        </p:spPr>
        <p:txBody>
          <a:bodyPr anchorCtr="0" anchor="t" bIns="91425" lIns="91425" rIns="91425" tIns="91425"/>
          <a:lstStyle>
            <a:lvl1pPr indent="-139700" lvl="0" marL="342900" rtl="0" algn="l">
              <a:spcBef>
                <a:spcPts val="640"/>
              </a:spcBef>
              <a:buClr>
                <a:schemeClr val="dk1"/>
              </a:buClr>
              <a:buFont typeface="Arial"/>
              <a:buChar char="•"/>
              <a:defRPr sz="3200">
                <a:solidFill>
                  <a:schemeClr val="dk1"/>
                </a:solidFill>
              </a:defRPr>
            </a:lvl1pPr>
            <a:lvl2pPr indent="-107950" lvl="1" marL="742950" rtl="0" algn="l">
              <a:spcBef>
                <a:spcPts val="560"/>
              </a:spcBef>
              <a:buClr>
                <a:schemeClr val="dk1"/>
              </a:buClr>
              <a:buFont typeface="Arial"/>
              <a:buChar char="–"/>
              <a:defRPr sz="2800">
                <a:solidFill>
                  <a:schemeClr val="dk1"/>
                </a:solidFill>
              </a:defRPr>
            </a:lvl2pPr>
            <a:lvl3pPr indent="-76200" lvl="2" marL="1143000" rtl="0" algn="l">
              <a:spcBef>
                <a:spcPts val="480"/>
              </a:spcBef>
              <a:buClr>
                <a:schemeClr val="dk1"/>
              </a:buClr>
              <a:buFont typeface="Arial"/>
              <a:buChar char="•"/>
              <a:defRPr sz="2400">
                <a:solidFill>
                  <a:schemeClr val="dk1"/>
                </a:solidFill>
              </a:defRPr>
            </a:lvl3pPr>
            <a:lvl4pPr indent="-101600" lvl="3" marL="1600200" rtl="0" algn="l">
              <a:spcBef>
                <a:spcPts val="400"/>
              </a:spcBef>
              <a:buClr>
                <a:schemeClr val="dk1"/>
              </a:buClr>
              <a:buFont typeface="Arial"/>
              <a:buChar char="–"/>
              <a:defRPr sz="2000">
                <a:solidFill>
                  <a:schemeClr val="dk1"/>
                </a:solidFill>
              </a:defRPr>
            </a:lvl4pPr>
            <a:lvl5pPr indent="-101600" lvl="4" marL="2057400" rtl="0" algn="l">
              <a:spcBef>
                <a:spcPts val="400"/>
              </a:spcBef>
              <a:buClr>
                <a:schemeClr val="dk1"/>
              </a:buClr>
              <a:buFont typeface="Arial"/>
              <a:buChar char="»"/>
              <a:defRPr sz="2000">
                <a:solidFill>
                  <a:schemeClr val="dk1"/>
                </a:solidFill>
              </a:defRPr>
            </a:lvl5pPr>
            <a:lvl6pPr indent="-101600" lvl="5" marL="2514600" rtl="0" algn="l">
              <a:spcBef>
                <a:spcPts val="400"/>
              </a:spcBef>
              <a:buClr>
                <a:schemeClr val="dk1"/>
              </a:buClr>
              <a:buFont typeface="Arial"/>
              <a:buChar char="•"/>
              <a:defRPr sz="2000">
                <a:solidFill>
                  <a:schemeClr val="dk1"/>
                </a:solidFill>
                <a:latin typeface="Calibri"/>
                <a:ea typeface="Calibri"/>
                <a:cs typeface="Calibri"/>
                <a:sym typeface="Calibri"/>
              </a:defRPr>
            </a:lvl6pPr>
            <a:lvl7pPr indent="-101600" lvl="6" marL="2971800" rtl="0" algn="l">
              <a:spcBef>
                <a:spcPts val="400"/>
              </a:spcBef>
              <a:buClr>
                <a:schemeClr val="dk1"/>
              </a:buClr>
              <a:buFont typeface="Arial"/>
              <a:buChar char="•"/>
              <a:defRPr sz="2000">
                <a:solidFill>
                  <a:schemeClr val="dk1"/>
                </a:solidFill>
                <a:latin typeface="Calibri"/>
                <a:ea typeface="Calibri"/>
                <a:cs typeface="Calibri"/>
                <a:sym typeface="Calibri"/>
              </a:defRPr>
            </a:lvl7pPr>
            <a:lvl8pPr indent="-101600" lvl="7" marL="3429000" rtl="0" algn="l">
              <a:spcBef>
                <a:spcPts val="400"/>
              </a:spcBef>
              <a:buClr>
                <a:schemeClr val="dk1"/>
              </a:buClr>
              <a:buFont typeface="Arial"/>
              <a:buChar char="•"/>
              <a:defRPr sz="2000">
                <a:solidFill>
                  <a:schemeClr val="dk1"/>
                </a:solidFill>
                <a:latin typeface="Calibri"/>
                <a:ea typeface="Calibri"/>
                <a:cs typeface="Calibri"/>
                <a:sym typeface="Calibri"/>
              </a:defRPr>
            </a:lvl8pPr>
            <a:lvl9pPr indent="-101600" lvl="8" marL="3886200" rtl="0" algn="l">
              <a:spcBef>
                <a:spcPts val="400"/>
              </a:spcBef>
              <a:buClr>
                <a:schemeClr val="dk1"/>
              </a:buClr>
              <a:buFont typeface="Arial"/>
              <a:buChar char="•"/>
              <a:defRPr sz="2000">
                <a:solidFill>
                  <a:schemeClr val="dk1"/>
                </a:solidFill>
                <a:latin typeface="Calibri"/>
                <a:ea typeface="Calibri"/>
                <a:cs typeface="Calibri"/>
                <a:sym typeface="Calibri"/>
              </a:defRPr>
            </a:lvl9pPr>
          </a:lstStyle>
          <a:p/>
        </p:txBody>
      </p:sp>
      <p:sp>
        <p:nvSpPr>
          <p:cNvPr id="27" name="Shape 27"/>
          <p:cNvSpPr txBox="1"/>
          <p:nvPr>
            <p:ph idx="10" type="dt"/>
          </p:nvPr>
        </p:nvSpPr>
        <p:spPr>
          <a:xfrm>
            <a:off x="457200" y="6356350"/>
            <a:ext cx="2133599" cy="365125"/>
          </a:xfrm>
          <a:prstGeom prst="rect">
            <a:avLst/>
          </a:prstGeom>
          <a:noFill/>
          <a:ln>
            <a:noFill/>
          </a:ln>
        </p:spPr>
        <p:txBody>
          <a:bodyPr anchorCtr="0" anchor="ctr" bIns="91425" lIns="91425" rIns="91425" tIns="91425"/>
          <a:lstStyle>
            <a:lvl1pPr indent="0" lvl="0" marL="0" marR="0" rtl="0" algn="l">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28" name="Shape 28"/>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0" algn="ctr">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29" name="Shape 29"/>
          <p:cNvSpPr txBox="1"/>
          <p:nvPr>
            <p:ph idx="12" type="sldNum"/>
          </p:nvPr>
        </p:nvSpPr>
        <p:spPr>
          <a:xfrm>
            <a:off x="6553200" y="6356350"/>
            <a:ext cx="2133599" cy="365125"/>
          </a:xfrm>
          <a:prstGeom prst="rect">
            <a:avLst/>
          </a:prstGeom>
          <a:noFill/>
          <a:ln>
            <a:noFill/>
          </a:ln>
        </p:spPr>
        <p:txBody>
          <a:bodyPr anchorCtr="0" anchor="ctr" bIns="45700" lIns="91425" rIns="91425" tIns="45700">
            <a:noAutofit/>
          </a:bodyPr>
          <a:lstStyle/>
          <a:p>
            <a:pPr indent="0" lvl="0" marL="0" marR="0" rtl="0" algn="r">
              <a:lnSpc>
                <a:spcPct val="100000"/>
              </a:lnSpc>
              <a:spcBef>
                <a:spcPts val="0"/>
              </a:spcBef>
              <a:spcAft>
                <a:spcPts val="0"/>
              </a:spcAft>
              <a:buClr>
                <a:srgbClr val="888888"/>
              </a:buClr>
              <a:buSzPct val="25000"/>
              <a:buFont typeface="Calibri"/>
              <a:buNone/>
            </a:pPr>
            <a:r>
              <a:rPr b="0" i="0" lang="es-ES" sz="1200" u="none" cap="none" strike="noStrike">
                <a:solidFill>
                  <a:srgbClr val="888888"/>
                </a:solidFill>
                <a:latin typeface="Calibri"/>
                <a:ea typeface="Calibri"/>
                <a:cs typeface="Calibri"/>
                <a:sym typeface="Calibri"/>
              </a:rPr>
              <a:t>openprof.eu</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Section Header">
    <p:spTree>
      <p:nvGrpSpPr>
        <p:cNvPr id="30" name="Shape 30"/>
        <p:cNvGrpSpPr/>
        <p:nvPr/>
      </p:nvGrpSpPr>
      <p:grpSpPr>
        <a:xfrm>
          <a:off x="0" y="0"/>
          <a:ext cx="0" cy="0"/>
          <a:chOff x="0" y="0"/>
          <a:chExt cx="0" cy="0"/>
        </a:xfrm>
      </p:grpSpPr>
      <p:sp>
        <p:nvSpPr>
          <p:cNvPr id="31" name="Shape 31"/>
          <p:cNvSpPr txBox="1"/>
          <p:nvPr>
            <p:ph type="title"/>
          </p:nvPr>
        </p:nvSpPr>
        <p:spPr>
          <a:xfrm>
            <a:off x="1174016" y="4406900"/>
            <a:ext cx="6638538" cy="1362075"/>
          </a:xfrm>
          <a:prstGeom prst="rect">
            <a:avLst/>
          </a:prstGeom>
          <a:noFill/>
          <a:ln>
            <a:noFill/>
          </a:ln>
        </p:spPr>
        <p:txBody>
          <a:bodyPr anchorCtr="0" anchor="t" bIns="91425" lIns="91425" rIns="91425" tIns="91425"/>
          <a:lstStyle>
            <a:lvl1pPr lvl="0" rtl="0" algn="l">
              <a:spcBef>
                <a:spcPts val="0"/>
              </a:spcBef>
              <a:defRPr b="1" sz="4000" cap="none"/>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32" name="Shape 32"/>
          <p:cNvSpPr txBox="1"/>
          <p:nvPr>
            <p:ph idx="1" type="body"/>
          </p:nvPr>
        </p:nvSpPr>
        <p:spPr>
          <a:xfrm>
            <a:off x="1174016" y="2906713"/>
            <a:ext cx="6638540" cy="1500187"/>
          </a:xfrm>
          <a:prstGeom prst="rect">
            <a:avLst/>
          </a:prstGeom>
          <a:noFill/>
          <a:ln>
            <a:noFill/>
          </a:ln>
        </p:spPr>
        <p:txBody>
          <a:bodyPr anchorCtr="0" anchor="b" bIns="91425" lIns="91425" rIns="91425" tIns="91425"/>
          <a:lstStyle>
            <a:lvl1pPr indent="0" lvl="0" marL="0" rtl="0">
              <a:spcBef>
                <a:spcPts val="0"/>
              </a:spcBef>
              <a:buClr>
                <a:srgbClr val="888888"/>
              </a:buClr>
              <a:buNone/>
              <a:defRPr sz="2000">
                <a:solidFill>
                  <a:srgbClr val="888888"/>
                </a:solidFill>
              </a:defRPr>
            </a:lvl1pPr>
            <a:lvl2pPr indent="0" lvl="1" marL="457200" rtl="0">
              <a:spcBef>
                <a:spcPts val="0"/>
              </a:spcBef>
              <a:buClr>
                <a:srgbClr val="888888"/>
              </a:buClr>
              <a:buNone/>
              <a:defRPr sz="1800">
                <a:solidFill>
                  <a:srgbClr val="888888"/>
                </a:solidFill>
              </a:defRPr>
            </a:lvl2pPr>
            <a:lvl3pPr indent="0" lvl="2" marL="914400" rtl="0">
              <a:spcBef>
                <a:spcPts val="0"/>
              </a:spcBef>
              <a:buClr>
                <a:srgbClr val="888888"/>
              </a:buClr>
              <a:buNone/>
              <a:defRPr sz="1600">
                <a:solidFill>
                  <a:srgbClr val="888888"/>
                </a:solidFill>
              </a:defRPr>
            </a:lvl3pPr>
            <a:lvl4pPr indent="0" lvl="3" marL="1371600" rtl="0">
              <a:spcBef>
                <a:spcPts val="0"/>
              </a:spcBef>
              <a:buClr>
                <a:srgbClr val="888888"/>
              </a:buClr>
              <a:buNone/>
              <a:defRPr sz="1400">
                <a:solidFill>
                  <a:srgbClr val="888888"/>
                </a:solidFill>
              </a:defRPr>
            </a:lvl4pPr>
            <a:lvl5pPr indent="0" lvl="4" marL="1828800" rtl="0">
              <a:spcBef>
                <a:spcPts val="0"/>
              </a:spcBef>
              <a:buClr>
                <a:srgbClr val="888888"/>
              </a:buClr>
              <a:buNone/>
              <a:defRPr sz="1400">
                <a:solidFill>
                  <a:srgbClr val="888888"/>
                </a:solidFill>
              </a:defRPr>
            </a:lvl5pPr>
            <a:lvl6pPr indent="0" lvl="5" marL="2286000" rtl="0">
              <a:spcBef>
                <a:spcPts val="0"/>
              </a:spcBef>
              <a:buClr>
                <a:srgbClr val="888888"/>
              </a:buClr>
              <a:buFont typeface="Calibri"/>
              <a:buNone/>
              <a:defRPr sz="1400">
                <a:solidFill>
                  <a:srgbClr val="888888"/>
                </a:solidFill>
              </a:defRPr>
            </a:lvl6pPr>
            <a:lvl7pPr indent="0" lvl="6" marL="2743200" rtl="0">
              <a:spcBef>
                <a:spcPts val="0"/>
              </a:spcBef>
              <a:buClr>
                <a:srgbClr val="888888"/>
              </a:buClr>
              <a:buFont typeface="Calibri"/>
              <a:buNone/>
              <a:defRPr sz="1400">
                <a:solidFill>
                  <a:srgbClr val="888888"/>
                </a:solidFill>
              </a:defRPr>
            </a:lvl7pPr>
            <a:lvl8pPr indent="0" lvl="7" marL="3200400" rtl="0">
              <a:spcBef>
                <a:spcPts val="0"/>
              </a:spcBef>
              <a:buClr>
                <a:srgbClr val="888888"/>
              </a:buClr>
              <a:buFont typeface="Calibri"/>
              <a:buNone/>
              <a:defRPr sz="1400">
                <a:solidFill>
                  <a:srgbClr val="888888"/>
                </a:solidFill>
              </a:defRPr>
            </a:lvl8pPr>
            <a:lvl9pPr indent="0" lvl="8" marL="3657600" rtl="0">
              <a:spcBef>
                <a:spcPts val="0"/>
              </a:spcBef>
              <a:buClr>
                <a:srgbClr val="888888"/>
              </a:buClr>
              <a:buFont typeface="Calibri"/>
              <a:buNone/>
              <a:defRPr sz="1400">
                <a:solidFill>
                  <a:srgbClr val="888888"/>
                </a:solidFill>
              </a:defRPr>
            </a:lvl9pPr>
          </a:lstStyle>
          <a:p/>
        </p:txBody>
      </p:sp>
      <p:sp>
        <p:nvSpPr>
          <p:cNvPr id="33" name="Shape 33"/>
          <p:cNvSpPr txBox="1"/>
          <p:nvPr>
            <p:ph idx="10" type="dt"/>
          </p:nvPr>
        </p:nvSpPr>
        <p:spPr>
          <a:xfrm>
            <a:off x="457200" y="6356350"/>
            <a:ext cx="2133599" cy="365125"/>
          </a:xfrm>
          <a:prstGeom prst="rect">
            <a:avLst/>
          </a:prstGeom>
          <a:noFill/>
          <a:ln>
            <a:noFill/>
          </a:ln>
        </p:spPr>
        <p:txBody>
          <a:bodyPr anchorCtr="0" anchor="ctr" bIns="91425" lIns="91425" rIns="91425" tIns="91425"/>
          <a:lstStyle>
            <a:lvl1pPr indent="0" lvl="0" marL="0" marR="0" rtl="0" algn="l">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34" name="Shape 34"/>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0" algn="ctr">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35" name="Shape 35"/>
          <p:cNvSpPr txBox="1"/>
          <p:nvPr>
            <p:ph idx="12" type="sldNum"/>
          </p:nvPr>
        </p:nvSpPr>
        <p:spPr>
          <a:xfrm>
            <a:off x="6553200" y="6356350"/>
            <a:ext cx="2133599" cy="365125"/>
          </a:xfrm>
          <a:prstGeom prst="rect">
            <a:avLst/>
          </a:prstGeom>
          <a:noFill/>
          <a:ln>
            <a:noFill/>
          </a:ln>
        </p:spPr>
        <p:txBody>
          <a:bodyPr anchorCtr="0" anchor="ctr" bIns="45700" lIns="91425" rIns="91425" tIns="45700">
            <a:noAutofit/>
          </a:bodyPr>
          <a:lstStyle/>
          <a:p>
            <a:pPr indent="0" lvl="0" marL="0" marR="0" rtl="0" algn="r">
              <a:lnSpc>
                <a:spcPct val="100000"/>
              </a:lnSpc>
              <a:spcBef>
                <a:spcPts val="0"/>
              </a:spcBef>
              <a:spcAft>
                <a:spcPts val="0"/>
              </a:spcAft>
              <a:buClr>
                <a:srgbClr val="888888"/>
              </a:buClr>
              <a:buSzPct val="25000"/>
              <a:buFont typeface="Calibri"/>
              <a:buNone/>
            </a:pPr>
            <a:r>
              <a:rPr b="0" i="0" lang="es-ES" sz="1200" u="none" cap="none" strike="noStrike">
                <a:solidFill>
                  <a:srgbClr val="888888"/>
                </a:solidFill>
                <a:latin typeface="Calibri"/>
                <a:ea typeface="Calibri"/>
                <a:cs typeface="Calibri"/>
                <a:sym typeface="Calibri"/>
              </a:rPr>
              <a:t>openprof.eu</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Obj">
  <p:cSld name="Two Content">
    <p:spTree>
      <p:nvGrpSpPr>
        <p:cNvPr id="36" name="Shape 36"/>
        <p:cNvGrpSpPr/>
        <p:nvPr/>
      </p:nvGrpSpPr>
      <p:grpSpPr>
        <a:xfrm>
          <a:off x="0" y="0"/>
          <a:ext cx="0" cy="0"/>
          <a:chOff x="0" y="0"/>
          <a:chExt cx="0" cy="0"/>
        </a:xfrm>
      </p:grpSpPr>
      <p:sp>
        <p:nvSpPr>
          <p:cNvPr id="37" name="Shape 37"/>
          <p:cNvSpPr txBox="1"/>
          <p:nvPr>
            <p:ph type="title"/>
          </p:nvPr>
        </p:nvSpPr>
        <p:spPr>
          <a:xfrm>
            <a:off x="1141998" y="274637"/>
            <a:ext cx="6670558" cy="1143000"/>
          </a:xfrm>
          <a:prstGeom prst="rect">
            <a:avLst/>
          </a:prstGeom>
          <a:noFill/>
          <a:ln>
            <a:noFill/>
          </a:ln>
        </p:spPr>
        <p:txBody>
          <a:bodyPr anchorCtr="0" anchor="ctr" bIns="91425" lIns="91425" rIns="91425" tIns="91425"/>
          <a:lstStyle>
            <a:lvl1pPr lvl="0" rtl="0" algn="ctr">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38" name="Shape 38"/>
          <p:cNvSpPr txBox="1"/>
          <p:nvPr>
            <p:ph idx="1" type="body"/>
          </p:nvPr>
        </p:nvSpPr>
        <p:spPr>
          <a:xfrm>
            <a:off x="1141998" y="1600200"/>
            <a:ext cx="3353801" cy="4525963"/>
          </a:xfrm>
          <a:prstGeom prst="rect">
            <a:avLst/>
          </a:prstGeom>
          <a:noFill/>
          <a:ln>
            <a:noFill/>
          </a:ln>
        </p:spPr>
        <p:txBody>
          <a:bodyPr anchorCtr="0" anchor="t" bIns="91425" lIns="91425" rIns="91425" tIns="91425"/>
          <a:lstStyle>
            <a:lvl1pPr lvl="0" rtl="0">
              <a:spcBef>
                <a:spcPts val="0"/>
              </a:spcBef>
              <a:defRPr sz="2800"/>
            </a:lvl1pPr>
            <a:lvl2pPr lvl="1" rtl="0">
              <a:spcBef>
                <a:spcPts val="0"/>
              </a:spcBef>
              <a:defRPr sz="2400"/>
            </a:lvl2pPr>
            <a:lvl3pPr lvl="2" rtl="0">
              <a:spcBef>
                <a:spcPts val="0"/>
              </a:spcBef>
              <a:defRPr sz="2000"/>
            </a:lvl3pPr>
            <a:lvl4pPr lvl="3" rtl="0">
              <a:spcBef>
                <a:spcPts val="0"/>
              </a:spcBef>
              <a:defRPr sz="1800"/>
            </a:lvl4pPr>
            <a:lvl5pPr lvl="4" rtl="0">
              <a:spcBef>
                <a:spcPts val="0"/>
              </a:spcBef>
              <a:defRPr sz="1800"/>
            </a:lvl5pPr>
            <a:lvl6pPr lvl="5" rtl="0">
              <a:spcBef>
                <a:spcPts val="0"/>
              </a:spcBef>
              <a:defRPr sz="1800"/>
            </a:lvl6pPr>
            <a:lvl7pPr lvl="6" rtl="0">
              <a:spcBef>
                <a:spcPts val="0"/>
              </a:spcBef>
              <a:defRPr sz="1800"/>
            </a:lvl7pPr>
            <a:lvl8pPr lvl="7" rtl="0">
              <a:spcBef>
                <a:spcPts val="0"/>
              </a:spcBef>
              <a:defRPr sz="1800"/>
            </a:lvl8pPr>
            <a:lvl9pPr lvl="8" rtl="0">
              <a:spcBef>
                <a:spcPts val="0"/>
              </a:spcBef>
              <a:defRPr sz="1800"/>
            </a:lvl9pPr>
          </a:lstStyle>
          <a:p/>
        </p:txBody>
      </p:sp>
      <p:sp>
        <p:nvSpPr>
          <p:cNvPr id="39" name="Shape 39"/>
          <p:cNvSpPr txBox="1"/>
          <p:nvPr>
            <p:ph idx="2" type="body"/>
          </p:nvPr>
        </p:nvSpPr>
        <p:spPr>
          <a:xfrm>
            <a:off x="4648200" y="1600200"/>
            <a:ext cx="3164356" cy="4525963"/>
          </a:xfrm>
          <a:prstGeom prst="rect">
            <a:avLst/>
          </a:prstGeom>
          <a:noFill/>
          <a:ln>
            <a:noFill/>
          </a:ln>
        </p:spPr>
        <p:txBody>
          <a:bodyPr anchorCtr="0" anchor="t" bIns="91425" lIns="91425" rIns="91425" tIns="91425"/>
          <a:lstStyle>
            <a:lvl1pPr lvl="0" rtl="0">
              <a:spcBef>
                <a:spcPts val="0"/>
              </a:spcBef>
              <a:defRPr sz="2800"/>
            </a:lvl1pPr>
            <a:lvl2pPr lvl="1" rtl="0">
              <a:spcBef>
                <a:spcPts val="0"/>
              </a:spcBef>
              <a:defRPr sz="2400"/>
            </a:lvl2pPr>
            <a:lvl3pPr lvl="2" rtl="0">
              <a:spcBef>
                <a:spcPts val="0"/>
              </a:spcBef>
              <a:defRPr sz="2000"/>
            </a:lvl3pPr>
            <a:lvl4pPr lvl="3" rtl="0">
              <a:spcBef>
                <a:spcPts val="0"/>
              </a:spcBef>
              <a:defRPr sz="1800"/>
            </a:lvl4pPr>
            <a:lvl5pPr lvl="4" rtl="0">
              <a:spcBef>
                <a:spcPts val="0"/>
              </a:spcBef>
              <a:defRPr sz="1800"/>
            </a:lvl5pPr>
            <a:lvl6pPr lvl="5" rtl="0">
              <a:spcBef>
                <a:spcPts val="0"/>
              </a:spcBef>
              <a:defRPr sz="1800"/>
            </a:lvl6pPr>
            <a:lvl7pPr lvl="6" rtl="0">
              <a:spcBef>
                <a:spcPts val="0"/>
              </a:spcBef>
              <a:defRPr sz="1800"/>
            </a:lvl7pPr>
            <a:lvl8pPr lvl="7" rtl="0">
              <a:spcBef>
                <a:spcPts val="0"/>
              </a:spcBef>
              <a:defRPr sz="1800"/>
            </a:lvl8pPr>
            <a:lvl9pPr lvl="8" rtl="0">
              <a:spcBef>
                <a:spcPts val="0"/>
              </a:spcBef>
              <a:defRPr sz="1800"/>
            </a:lvl9pPr>
          </a:lstStyle>
          <a:p/>
        </p:txBody>
      </p:sp>
      <p:sp>
        <p:nvSpPr>
          <p:cNvPr id="40" name="Shape 40"/>
          <p:cNvSpPr txBox="1"/>
          <p:nvPr>
            <p:ph idx="10" type="dt"/>
          </p:nvPr>
        </p:nvSpPr>
        <p:spPr>
          <a:xfrm>
            <a:off x="457200" y="6356350"/>
            <a:ext cx="2133599" cy="365125"/>
          </a:xfrm>
          <a:prstGeom prst="rect">
            <a:avLst/>
          </a:prstGeom>
          <a:noFill/>
          <a:ln>
            <a:noFill/>
          </a:ln>
        </p:spPr>
        <p:txBody>
          <a:bodyPr anchorCtr="0" anchor="ctr" bIns="91425" lIns="91425" rIns="91425" tIns="91425"/>
          <a:lstStyle>
            <a:lvl1pPr indent="0" lvl="0" marL="0" marR="0" rtl="0" algn="l">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41" name="Shape 41"/>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0" algn="ctr">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42" name="Shape 42"/>
          <p:cNvSpPr txBox="1"/>
          <p:nvPr>
            <p:ph idx="12" type="sldNum"/>
          </p:nvPr>
        </p:nvSpPr>
        <p:spPr>
          <a:xfrm>
            <a:off x="6553200" y="6356350"/>
            <a:ext cx="2133599" cy="365125"/>
          </a:xfrm>
          <a:prstGeom prst="rect">
            <a:avLst/>
          </a:prstGeom>
          <a:noFill/>
          <a:ln>
            <a:noFill/>
          </a:ln>
        </p:spPr>
        <p:txBody>
          <a:bodyPr anchorCtr="0" anchor="ctr" bIns="45700" lIns="91425" rIns="91425" tIns="45700">
            <a:noAutofit/>
          </a:bodyPr>
          <a:lstStyle/>
          <a:p>
            <a:pPr indent="0" lvl="0" marL="0" marR="0" rtl="0" algn="r">
              <a:lnSpc>
                <a:spcPct val="100000"/>
              </a:lnSpc>
              <a:spcBef>
                <a:spcPts val="0"/>
              </a:spcBef>
              <a:spcAft>
                <a:spcPts val="0"/>
              </a:spcAft>
              <a:buClr>
                <a:srgbClr val="888888"/>
              </a:buClr>
              <a:buSzPct val="25000"/>
              <a:buFont typeface="Calibri"/>
              <a:buNone/>
            </a:pPr>
            <a:r>
              <a:rPr b="0" i="0" lang="es-ES" sz="1200" u="none" cap="none" strike="noStrike">
                <a:solidFill>
                  <a:srgbClr val="888888"/>
                </a:solidFill>
                <a:latin typeface="Calibri"/>
                <a:ea typeface="Calibri"/>
                <a:cs typeface="Calibri"/>
                <a:sym typeface="Calibri"/>
              </a:rPr>
              <a:t>openprof.eu</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TxTwoObj">
  <p:cSld name="Comparison">
    <p:spTree>
      <p:nvGrpSpPr>
        <p:cNvPr id="43" name="Shape 43"/>
        <p:cNvGrpSpPr/>
        <p:nvPr/>
      </p:nvGrpSpPr>
      <p:grpSpPr>
        <a:xfrm>
          <a:off x="0" y="0"/>
          <a:ext cx="0" cy="0"/>
          <a:chOff x="0" y="0"/>
          <a:chExt cx="0" cy="0"/>
        </a:xfrm>
      </p:grpSpPr>
      <p:sp>
        <p:nvSpPr>
          <p:cNvPr id="44" name="Shape 44"/>
          <p:cNvSpPr txBox="1"/>
          <p:nvPr>
            <p:ph type="title"/>
          </p:nvPr>
        </p:nvSpPr>
        <p:spPr>
          <a:xfrm>
            <a:off x="1141998" y="274637"/>
            <a:ext cx="6670558" cy="1143000"/>
          </a:xfrm>
          <a:prstGeom prst="rect">
            <a:avLst/>
          </a:prstGeom>
          <a:noFill/>
          <a:ln>
            <a:noFill/>
          </a:ln>
        </p:spPr>
        <p:txBody>
          <a:bodyPr anchorCtr="0" anchor="ctr"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45" name="Shape 45"/>
          <p:cNvSpPr txBox="1"/>
          <p:nvPr>
            <p:ph idx="1" type="body"/>
          </p:nvPr>
        </p:nvSpPr>
        <p:spPr>
          <a:xfrm>
            <a:off x="457200" y="1535112"/>
            <a:ext cx="4040187" cy="639762"/>
          </a:xfrm>
          <a:prstGeom prst="rect">
            <a:avLst/>
          </a:prstGeom>
          <a:noFill/>
          <a:ln>
            <a:noFill/>
          </a:ln>
        </p:spPr>
        <p:txBody>
          <a:bodyPr anchorCtr="0" anchor="b" bIns="91425" lIns="91425" rIns="91425" tIns="91425"/>
          <a:lstStyle>
            <a:lvl1pPr indent="0" lvl="0" marL="0" rtl="0">
              <a:spcBef>
                <a:spcPts val="0"/>
              </a:spcBef>
              <a:buNone/>
              <a:defRPr b="1" sz="2400"/>
            </a:lvl1pPr>
            <a:lvl2pPr indent="0" lvl="1" marL="457200" rtl="0">
              <a:spcBef>
                <a:spcPts val="0"/>
              </a:spcBef>
              <a:buNone/>
              <a:defRPr b="1" sz="2000"/>
            </a:lvl2pPr>
            <a:lvl3pPr indent="0" lvl="2" marL="914400" rtl="0">
              <a:spcBef>
                <a:spcPts val="0"/>
              </a:spcBef>
              <a:buNone/>
              <a:defRPr b="1" sz="1800"/>
            </a:lvl3pPr>
            <a:lvl4pPr indent="0" lvl="3" marL="1371600" rtl="0">
              <a:spcBef>
                <a:spcPts val="0"/>
              </a:spcBef>
              <a:buNone/>
              <a:defRPr b="1" sz="1600"/>
            </a:lvl4pPr>
            <a:lvl5pPr indent="0" lvl="4" marL="1828800" rtl="0">
              <a:spcBef>
                <a:spcPts val="0"/>
              </a:spcBef>
              <a:buNone/>
              <a:defRPr b="1" sz="1600"/>
            </a:lvl5pPr>
            <a:lvl6pPr indent="0" lvl="5" marL="2286000" rtl="0">
              <a:spcBef>
                <a:spcPts val="0"/>
              </a:spcBef>
              <a:buFont typeface="Calibri"/>
              <a:buNone/>
              <a:defRPr b="1" sz="1600"/>
            </a:lvl6pPr>
            <a:lvl7pPr indent="0" lvl="6" marL="2743200" rtl="0">
              <a:spcBef>
                <a:spcPts val="0"/>
              </a:spcBef>
              <a:buFont typeface="Calibri"/>
              <a:buNone/>
              <a:defRPr b="1" sz="1600"/>
            </a:lvl7pPr>
            <a:lvl8pPr indent="0" lvl="7" marL="3200400" rtl="0">
              <a:spcBef>
                <a:spcPts val="0"/>
              </a:spcBef>
              <a:buFont typeface="Calibri"/>
              <a:buNone/>
              <a:defRPr b="1" sz="1600"/>
            </a:lvl8pPr>
            <a:lvl9pPr indent="0" lvl="8" marL="3657600" rtl="0">
              <a:spcBef>
                <a:spcPts val="0"/>
              </a:spcBef>
              <a:buFont typeface="Calibri"/>
              <a:buNone/>
              <a:defRPr b="1" sz="1600"/>
            </a:lvl9pPr>
          </a:lstStyle>
          <a:p/>
        </p:txBody>
      </p:sp>
      <p:sp>
        <p:nvSpPr>
          <p:cNvPr id="46" name="Shape 46"/>
          <p:cNvSpPr txBox="1"/>
          <p:nvPr>
            <p:ph idx="2" type="body"/>
          </p:nvPr>
        </p:nvSpPr>
        <p:spPr>
          <a:xfrm>
            <a:off x="457200" y="2174875"/>
            <a:ext cx="4040187" cy="3951287"/>
          </a:xfrm>
          <a:prstGeom prst="rect">
            <a:avLst/>
          </a:prstGeom>
          <a:noFill/>
          <a:ln>
            <a:noFill/>
          </a:ln>
        </p:spPr>
        <p:txBody>
          <a:bodyPr anchorCtr="0" anchor="t" bIns="91425" lIns="91425" rIns="91425" tIns="91425"/>
          <a:lstStyle>
            <a:lvl1pPr lvl="0" rtl="0">
              <a:spcBef>
                <a:spcPts val="0"/>
              </a:spcBef>
              <a:defRPr sz="2400"/>
            </a:lvl1pPr>
            <a:lvl2pPr lvl="1" rtl="0">
              <a:spcBef>
                <a:spcPts val="0"/>
              </a:spcBef>
              <a:defRPr sz="2000"/>
            </a:lvl2pPr>
            <a:lvl3pPr lvl="2" rtl="0">
              <a:spcBef>
                <a:spcPts val="0"/>
              </a:spcBef>
              <a:defRPr sz="1800"/>
            </a:lvl3pPr>
            <a:lvl4pPr lvl="3" rtl="0">
              <a:spcBef>
                <a:spcPts val="0"/>
              </a:spcBef>
              <a:defRPr sz="1600"/>
            </a:lvl4pPr>
            <a:lvl5pPr lvl="4" rtl="0">
              <a:spcBef>
                <a:spcPts val="0"/>
              </a:spcBef>
              <a:defRPr sz="1600"/>
            </a:lvl5pPr>
            <a:lvl6pPr lvl="5" rtl="0">
              <a:spcBef>
                <a:spcPts val="0"/>
              </a:spcBef>
              <a:defRPr sz="1600"/>
            </a:lvl6pPr>
            <a:lvl7pPr lvl="6" rtl="0">
              <a:spcBef>
                <a:spcPts val="0"/>
              </a:spcBef>
              <a:defRPr sz="1600"/>
            </a:lvl7pPr>
            <a:lvl8pPr lvl="7" rtl="0">
              <a:spcBef>
                <a:spcPts val="0"/>
              </a:spcBef>
              <a:defRPr sz="1600"/>
            </a:lvl8pPr>
            <a:lvl9pPr lvl="8" rtl="0">
              <a:spcBef>
                <a:spcPts val="0"/>
              </a:spcBef>
              <a:defRPr sz="1600"/>
            </a:lvl9pPr>
          </a:lstStyle>
          <a:p/>
        </p:txBody>
      </p:sp>
      <p:sp>
        <p:nvSpPr>
          <p:cNvPr id="47" name="Shape 47"/>
          <p:cNvSpPr txBox="1"/>
          <p:nvPr>
            <p:ph idx="3" type="body"/>
          </p:nvPr>
        </p:nvSpPr>
        <p:spPr>
          <a:xfrm>
            <a:off x="4645025" y="1535112"/>
            <a:ext cx="4041774" cy="639762"/>
          </a:xfrm>
          <a:prstGeom prst="rect">
            <a:avLst/>
          </a:prstGeom>
          <a:noFill/>
          <a:ln>
            <a:noFill/>
          </a:ln>
        </p:spPr>
        <p:txBody>
          <a:bodyPr anchorCtr="0" anchor="b" bIns="91425" lIns="91425" rIns="91425" tIns="91425"/>
          <a:lstStyle>
            <a:lvl1pPr indent="0" lvl="0" marL="0" rtl="0">
              <a:spcBef>
                <a:spcPts val="0"/>
              </a:spcBef>
              <a:buNone/>
              <a:defRPr b="1" sz="2400"/>
            </a:lvl1pPr>
            <a:lvl2pPr indent="0" lvl="1" marL="457200" rtl="0">
              <a:spcBef>
                <a:spcPts val="0"/>
              </a:spcBef>
              <a:buNone/>
              <a:defRPr b="1" sz="2000"/>
            </a:lvl2pPr>
            <a:lvl3pPr indent="0" lvl="2" marL="914400" rtl="0">
              <a:spcBef>
                <a:spcPts val="0"/>
              </a:spcBef>
              <a:buNone/>
              <a:defRPr b="1" sz="1800"/>
            </a:lvl3pPr>
            <a:lvl4pPr indent="0" lvl="3" marL="1371600" rtl="0">
              <a:spcBef>
                <a:spcPts val="0"/>
              </a:spcBef>
              <a:buNone/>
              <a:defRPr b="1" sz="1600"/>
            </a:lvl4pPr>
            <a:lvl5pPr indent="0" lvl="4" marL="1828800" rtl="0">
              <a:spcBef>
                <a:spcPts val="0"/>
              </a:spcBef>
              <a:buNone/>
              <a:defRPr b="1" sz="1600"/>
            </a:lvl5pPr>
            <a:lvl6pPr indent="0" lvl="5" marL="2286000" rtl="0">
              <a:spcBef>
                <a:spcPts val="0"/>
              </a:spcBef>
              <a:buFont typeface="Calibri"/>
              <a:buNone/>
              <a:defRPr b="1" sz="1600"/>
            </a:lvl6pPr>
            <a:lvl7pPr indent="0" lvl="6" marL="2743200" rtl="0">
              <a:spcBef>
                <a:spcPts val="0"/>
              </a:spcBef>
              <a:buFont typeface="Calibri"/>
              <a:buNone/>
              <a:defRPr b="1" sz="1600"/>
            </a:lvl7pPr>
            <a:lvl8pPr indent="0" lvl="7" marL="3200400" rtl="0">
              <a:spcBef>
                <a:spcPts val="0"/>
              </a:spcBef>
              <a:buFont typeface="Calibri"/>
              <a:buNone/>
              <a:defRPr b="1" sz="1600"/>
            </a:lvl8pPr>
            <a:lvl9pPr indent="0" lvl="8" marL="3657600" rtl="0">
              <a:spcBef>
                <a:spcPts val="0"/>
              </a:spcBef>
              <a:buFont typeface="Calibri"/>
              <a:buNone/>
              <a:defRPr b="1" sz="1600"/>
            </a:lvl9pPr>
          </a:lstStyle>
          <a:p/>
        </p:txBody>
      </p:sp>
      <p:sp>
        <p:nvSpPr>
          <p:cNvPr id="48" name="Shape 48"/>
          <p:cNvSpPr txBox="1"/>
          <p:nvPr>
            <p:ph idx="4" type="body"/>
          </p:nvPr>
        </p:nvSpPr>
        <p:spPr>
          <a:xfrm>
            <a:off x="4645025" y="2174875"/>
            <a:ext cx="4041774" cy="3951287"/>
          </a:xfrm>
          <a:prstGeom prst="rect">
            <a:avLst/>
          </a:prstGeom>
          <a:noFill/>
          <a:ln>
            <a:noFill/>
          </a:ln>
        </p:spPr>
        <p:txBody>
          <a:bodyPr anchorCtr="0" anchor="t" bIns="91425" lIns="91425" rIns="91425" tIns="91425"/>
          <a:lstStyle>
            <a:lvl1pPr lvl="0" rtl="0">
              <a:spcBef>
                <a:spcPts val="0"/>
              </a:spcBef>
              <a:defRPr sz="2400"/>
            </a:lvl1pPr>
            <a:lvl2pPr lvl="1" rtl="0">
              <a:spcBef>
                <a:spcPts val="0"/>
              </a:spcBef>
              <a:defRPr sz="2000"/>
            </a:lvl2pPr>
            <a:lvl3pPr lvl="2" rtl="0">
              <a:spcBef>
                <a:spcPts val="0"/>
              </a:spcBef>
              <a:defRPr sz="1800"/>
            </a:lvl3pPr>
            <a:lvl4pPr lvl="3" rtl="0">
              <a:spcBef>
                <a:spcPts val="0"/>
              </a:spcBef>
              <a:defRPr sz="1600"/>
            </a:lvl4pPr>
            <a:lvl5pPr lvl="4" rtl="0">
              <a:spcBef>
                <a:spcPts val="0"/>
              </a:spcBef>
              <a:defRPr sz="1600"/>
            </a:lvl5pPr>
            <a:lvl6pPr lvl="5" rtl="0">
              <a:spcBef>
                <a:spcPts val="0"/>
              </a:spcBef>
              <a:defRPr sz="1600"/>
            </a:lvl6pPr>
            <a:lvl7pPr lvl="6" rtl="0">
              <a:spcBef>
                <a:spcPts val="0"/>
              </a:spcBef>
              <a:defRPr sz="1600"/>
            </a:lvl7pPr>
            <a:lvl8pPr lvl="7" rtl="0">
              <a:spcBef>
                <a:spcPts val="0"/>
              </a:spcBef>
              <a:defRPr sz="1600"/>
            </a:lvl8pPr>
            <a:lvl9pPr lvl="8" rtl="0">
              <a:spcBef>
                <a:spcPts val="0"/>
              </a:spcBef>
              <a:defRPr sz="1600"/>
            </a:lvl9pPr>
          </a:lstStyle>
          <a:p/>
        </p:txBody>
      </p:sp>
      <p:sp>
        <p:nvSpPr>
          <p:cNvPr id="49" name="Shape 49"/>
          <p:cNvSpPr txBox="1"/>
          <p:nvPr>
            <p:ph idx="10" type="dt"/>
          </p:nvPr>
        </p:nvSpPr>
        <p:spPr>
          <a:xfrm>
            <a:off x="457200" y="6356350"/>
            <a:ext cx="2133599" cy="365125"/>
          </a:xfrm>
          <a:prstGeom prst="rect">
            <a:avLst/>
          </a:prstGeom>
          <a:noFill/>
          <a:ln>
            <a:noFill/>
          </a:ln>
        </p:spPr>
        <p:txBody>
          <a:bodyPr anchorCtr="0" anchor="ctr" bIns="91425" lIns="91425" rIns="91425" tIns="91425"/>
          <a:lstStyle>
            <a:lvl1pPr indent="0" lvl="0" marL="0" marR="0" rtl="0" algn="l">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50" name="Shape 50"/>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0" algn="ctr">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51" name="Shape 51"/>
          <p:cNvSpPr txBox="1"/>
          <p:nvPr>
            <p:ph idx="12" type="sldNum"/>
          </p:nvPr>
        </p:nvSpPr>
        <p:spPr>
          <a:xfrm>
            <a:off x="6553200" y="6356350"/>
            <a:ext cx="2133599" cy="365125"/>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r>
              <a:rPr b="0" i="0" lang="es-ES" sz="1200" u="none" cap="none" strike="noStrike">
                <a:solidFill>
                  <a:srgbClr val="888888"/>
                </a:solidFill>
                <a:latin typeface="Calibri"/>
                <a:ea typeface="Calibri"/>
                <a:cs typeface="Calibri"/>
                <a:sym typeface="Calibri"/>
              </a:rPr>
              <a:t>openprof.eu</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52" name="Shape 52"/>
        <p:cNvGrpSpPr/>
        <p:nvPr/>
      </p:nvGrpSpPr>
      <p:grpSpPr>
        <a:xfrm>
          <a:off x="0" y="0"/>
          <a:ext cx="0" cy="0"/>
          <a:chOff x="0" y="0"/>
          <a:chExt cx="0" cy="0"/>
        </a:xfrm>
      </p:grpSpPr>
      <p:sp>
        <p:nvSpPr>
          <p:cNvPr id="53" name="Shape 53"/>
          <p:cNvSpPr txBox="1"/>
          <p:nvPr>
            <p:ph type="title"/>
          </p:nvPr>
        </p:nvSpPr>
        <p:spPr>
          <a:xfrm>
            <a:off x="1141998" y="722862"/>
            <a:ext cx="6670558" cy="1143000"/>
          </a:xfrm>
          <a:prstGeom prst="rect">
            <a:avLst/>
          </a:prstGeom>
          <a:noFill/>
          <a:ln>
            <a:noFill/>
          </a:ln>
        </p:spPr>
        <p:txBody>
          <a:bodyPr anchorCtr="0" anchor="ctr" bIns="91425" lIns="91425" rIns="91425" tIns="91425"/>
          <a:lstStyle>
            <a:lvl1pPr lvl="0" rtl="0" algn="ctr">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54" name="Shape 54"/>
          <p:cNvSpPr txBox="1"/>
          <p:nvPr>
            <p:ph idx="10" type="dt"/>
          </p:nvPr>
        </p:nvSpPr>
        <p:spPr>
          <a:xfrm>
            <a:off x="457200" y="6356350"/>
            <a:ext cx="2133599" cy="365125"/>
          </a:xfrm>
          <a:prstGeom prst="rect">
            <a:avLst/>
          </a:prstGeom>
          <a:noFill/>
          <a:ln>
            <a:noFill/>
          </a:ln>
        </p:spPr>
        <p:txBody>
          <a:bodyPr anchorCtr="0" anchor="ctr" bIns="91425" lIns="91425" rIns="91425" tIns="91425"/>
          <a:lstStyle>
            <a:lvl1pPr indent="0" lvl="0" marL="0" marR="0" rtl="0" algn="l">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55" name="Shape 55"/>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0" algn="ctr">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56" name="Shape 56"/>
          <p:cNvSpPr txBox="1"/>
          <p:nvPr>
            <p:ph idx="12" type="sldNum"/>
          </p:nvPr>
        </p:nvSpPr>
        <p:spPr>
          <a:xfrm>
            <a:off x="6553200" y="6356350"/>
            <a:ext cx="2133599" cy="365125"/>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r>
              <a:rPr b="0" i="0" lang="es-ES" sz="1200" u="none" cap="none" strike="noStrike">
                <a:solidFill>
                  <a:srgbClr val="888888"/>
                </a:solidFill>
                <a:latin typeface="Calibri"/>
                <a:ea typeface="Calibri"/>
                <a:cs typeface="Calibri"/>
                <a:sym typeface="Calibri"/>
              </a:rPr>
              <a:t>openprof.eu</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57" name="Shape 57"/>
        <p:cNvGrpSpPr/>
        <p:nvPr/>
      </p:nvGrpSpPr>
      <p:grpSpPr>
        <a:xfrm>
          <a:off x="0" y="0"/>
          <a:ext cx="0" cy="0"/>
          <a:chOff x="0" y="0"/>
          <a:chExt cx="0" cy="0"/>
        </a:xfrm>
      </p:grpSpPr>
      <p:sp>
        <p:nvSpPr>
          <p:cNvPr id="58" name="Shape 58"/>
          <p:cNvSpPr txBox="1"/>
          <p:nvPr>
            <p:ph idx="10" type="dt"/>
          </p:nvPr>
        </p:nvSpPr>
        <p:spPr>
          <a:xfrm>
            <a:off x="457200" y="6356350"/>
            <a:ext cx="2133599" cy="365125"/>
          </a:xfrm>
          <a:prstGeom prst="rect">
            <a:avLst/>
          </a:prstGeom>
          <a:noFill/>
          <a:ln>
            <a:noFill/>
          </a:ln>
        </p:spPr>
        <p:txBody>
          <a:bodyPr anchorCtr="0" anchor="ctr" bIns="91425" lIns="91425" rIns="91425" tIns="91425"/>
          <a:lstStyle>
            <a:lvl1pPr indent="0" lvl="0" marL="0" marR="0" rtl="0" algn="l">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59" name="Shape 59"/>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0" algn="ctr">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60" name="Shape 60"/>
          <p:cNvSpPr txBox="1"/>
          <p:nvPr>
            <p:ph idx="12" type="sldNum"/>
          </p:nvPr>
        </p:nvSpPr>
        <p:spPr>
          <a:xfrm>
            <a:off x="6553200" y="6356350"/>
            <a:ext cx="2133599" cy="365125"/>
          </a:xfrm>
          <a:prstGeom prst="rect">
            <a:avLst/>
          </a:prstGeom>
          <a:noFill/>
          <a:ln>
            <a:noFill/>
          </a:ln>
        </p:spPr>
        <p:txBody>
          <a:bodyPr anchorCtr="0" anchor="ctr" bIns="45700" lIns="91425" rIns="91425" tIns="45700">
            <a:noAutofit/>
          </a:bodyPr>
          <a:lstStyle/>
          <a:p>
            <a:pPr indent="0" lvl="0" marL="0" marR="0" rtl="0" algn="r">
              <a:lnSpc>
                <a:spcPct val="100000"/>
              </a:lnSpc>
              <a:spcBef>
                <a:spcPts val="0"/>
              </a:spcBef>
              <a:spcAft>
                <a:spcPts val="0"/>
              </a:spcAft>
              <a:buClr>
                <a:srgbClr val="888888"/>
              </a:buClr>
              <a:buSzPct val="25000"/>
              <a:buFont typeface="Calibri"/>
              <a:buNone/>
            </a:pPr>
            <a:r>
              <a:rPr b="0" i="0" lang="es-ES" sz="1200" u="none" cap="none" strike="noStrike">
                <a:solidFill>
                  <a:srgbClr val="888888"/>
                </a:solidFill>
                <a:latin typeface="Calibri"/>
                <a:ea typeface="Calibri"/>
                <a:cs typeface="Calibri"/>
                <a:sym typeface="Calibri"/>
              </a:rPr>
              <a:t>openprof.eu</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Tx">
  <p:cSld name="Content with Caption">
    <p:spTree>
      <p:nvGrpSpPr>
        <p:cNvPr id="61" name="Shape 61"/>
        <p:cNvGrpSpPr/>
        <p:nvPr/>
      </p:nvGrpSpPr>
      <p:grpSpPr>
        <a:xfrm>
          <a:off x="0" y="0"/>
          <a:ext cx="0" cy="0"/>
          <a:chOff x="0" y="0"/>
          <a:chExt cx="0" cy="0"/>
        </a:xfrm>
      </p:grpSpPr>
      <p:sp>
        <p:nvSpPr>
          <p:cNvPr id="62" name="Shape 62"/>
          <p:cNvSpPr txBox="1"/>
          <p:nvPr>
            <p:ph type="title"/>
          </p:nvPr>
        </p:nvSpPr>
        <p:spPr>
          <a:xfrm>
            <a:off x="457200" y="273050"/>
            <a:ext cx="3008313" cy="1162049"/>
          </a:xfrm>
          <a:prstGeom prst="rect">
            <a:avLst/>
          </a:prstGeom>
          <a:noFill/>
          <a:ln>
            <a:noFill/>
          </a:ln>
        </p:spPr>
        <p:txBody>
          <a:bodyPr anchorCtr="0" anchor="b" bIns="91425" lIns="91425" rIns="91425" tIns="91425"/>
          <a:lstStyle>
            <a:lvl1pPr lvl="0" rtl="0" algn="l">
              <a:spcBef>
                <a:spcPts val="0"/>
              </a:spcBef>
              <a:defRPr b="1" sz="2000"/>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63" name="Shape 63"/>
          <p:cNvSpPr txBox="1"/>
          <p:nvPr>
            <p:ph idx="1" type="body"/>
          </p:nvPr>
        </p:nvSpPr>
        <p:spPr>
          <a:xfrm>
            <a:off x="3575050" y="273050"/>
            <a:ext cx="5111750" cy="5853112"/>
          </a:xfrm>
          <a:prstGeom prst="rect">
            <a:avLst/>
          </a:prstGeom>
          <a:noFill/>
          <a:ln>
            <a:noFill/>
          </a:ln>
        </p:spPr>
        <p:txBody>
          <a:bodyPr anchorCtr="0" anchor="t" bIns="91425" lIns="91425" rIns="91425" tIns="91425"/>
          <a:lstStyle>
            <a:lvl1pPr lvl="0" rtl="0">
              <a:spcBef>
                <a:spcPts val="0"/>
              </a:spcBef>
              <a:defRPr sz="3200"/>
            </a:lvl1pPr>
            <a:lvl2pPr lvl="1" rtl="0">
              <a:spcBef>
                <a:spcPts val="0"/>
              </a:spcBef>
              <a:defRPr sz="2800"/>
            </a:lvl2pPr>
            <a:lvl3pPr lvl="2" rtl="0">
              <a:spcBef>
                <a:spcPts val="0"/>
              </a:spcBef>
              <a:defRPr sz="2400"/>
            </a:lvl3pPr>
            <a:lvl4pPr lvl="3" rtl="0">
              <a:spcBef>
                <a:spcPts val="0"/>
              </a:spcBef>
              <a:defRPr sz="2000"/>
            </a:lvl4pPr>
            <a:lvl5pPr lvl="4" rtl="0">
              <a:spcBef>
                <a:spcPts val="0"/>
              </a:spcBef>
              <a:defRPr sz="2000"/>
            </a:lvl5pPr>
            <a:lvl6pPr lvl="5" rtl="0">
              <a:spcBef>
                <a:spcPts val="0"/>
              </a:spcBef>
              <a:defRPr sz="2000"/>
            </a:lvl6pPr>
            <a:lvl7pPr lvl="6" rtl="0">
              <a:spcBef>
                <a:spcPts val="0"/>
              </a:spcBef>
              <a:defRPr sz="2000"/>
            </a:lvl7pPr>
            <a:lvl8pPr lvl="7" rtl="0">
              <a:spcBef>
                <a:spcPts val="0"/>
              </a:spcBef>
              <a:defRPr sz="2000"/>
            </a:lvl8pPr>
            <a:lvl9pPr lvl="8" rtl="0">
              <a:spcBef>
                <a:spcPts val="0"/>
              </a:spcBef>
              <a:defRPr sz="2000"/>
            </a:lvl9pPr>
          </a:lstStyle>
          <a:p/>
        </p:txBody>
      </p:sp>
      <p:sp>
        <p:nvSpPr>
          <p:cNvPr id="64" name="Shape 64"/>
          <p:cNvSpPr txBox="1"/>
          <p:nvPr>
            <p:ph idx="2" type="body"/>
          </p:nvPr>
        </p:nvSpPr>
        <p:spPr>
          <a:xfrm>
            <a:off x="457200" y="1435100"/>
            <a:ext cx="3008313" cy="4691063"/>
          </a:xfrm>
          <a:prstGeom prst="rect">
            <a:avLst/>
          </a:prstGeom>
          <a:noFill/>
          <a:ln>
            <a:noFill/>
          </a:ln>
        </p:spPr>
        <p:txBody>
          <a:bodyPr anchorCtr="0" anchor="t" bIns="91425" lIns="91425" rIns="91425" tIns="91425"/>
          <a:lstStyle>
            <a:lvl1pPr indent="0" lvl="0" marL="0" rtl="0">
              <a:spcBef>
                <a:spcPts val="0"/>
              </a:spcBef>
              <a:buNone/>
              <a:defRPr sz="1400"/>
            </a:lvl1pPr>
            <a:lvl2pPr indent="0" lvl="1" marL="457200" rtl="0">
              <a:spcBef>
                <a:spcPts val="0"/>
              </a:spcBef>
              <a:buNone/>
              <a:defRPr sz="1200"/>
            </a:lvl2pPr>
            <a:lvl3pPr indent="0" lvl="2" marL="914400" rtl="0">
              <a:spcBef>
                <a:spcPts val="0"/>
              </a:spcBef>
              <a:buNone/>
              <a:defRPr sz="1000"/>
            </a:lvl3pPr>
            <a:lvl4pPr indent="0" lvl="3" marL="1371600" rtl="0">
              <a:spcBef>
                <a:spcPts val="0"/>
              </a:spcBef>
              <a:buNone/>
              <a:defRPr sz="900"/>
            </a:lvl4pPr>
            <a:lvl5pPr indent="0" lvl="4" marL="1828800" rtl="0">
              <a:spcBef>
                <a:spcPts val="0"/>
              </a:spcBef>
              <a:buNone/>
              <a:defRPr sz="900"/>
            </a:lvl5pPr>
            <a:lvl6pPr indent="0" lvl="5" marL="2286000" rtl="0">
              <a:spcBef>
                <a:spcPts val="0"/>
              </a:spcBef>
              <a:buFont typeface="Calibri"/>
              <a:buNone/>
              <a:defRPr sz="900"/>
            </a:lvl6pPr>
            <a:lvl7pPr indent="0" lvl="6" marL="2743200" rtl="0">
              <a:spcBef>
                <a:spcPts val="0"/>
              </a:spcBef>
              <a:buFont typeface="Calibri"/>
              <a:buNone/>
              <a:defRPr sz="900"/>
            </a:lvl7pPr>
            <a:lvl8pPr indent="0" lvl="7" marL="3200400" rtl="0">
              <a:spcBef>
                <a:spcPts val="0"/>
              </a:spcBef>
              <a:buFont typeface="Calibri"/>
              <a:buNone/>
              <a:defRPr sz="900"/>
            </a:lvl8pPr>
            <a:lvl9pPr indent="0" lvl="8" marL="3657600" rtl="0">
              <a:spcBef>
                <a:spcPts val="0"/>
              </a:spcBef>
              <a:buFont typeface="Calibri"/>
              <a:buNone/>
              <a:defRPr sz="900"/>
            </a:lvl9pPr>
          </a:lstStyle>
          <a:p/>
        </p:txBody>
      </p:sp>
      <p:sp>
        <p:nvSpPr>
          <p:cNvPr id="65" name="Shape 65"/>
          <p:cNvSpPr txBox="1"/>
          <p:nvPr>
            <p:ph idx="10" type="dt"/>
          </p:nvPr>
        </p:nvSpPr>
        <p:spPr>
          <a:xfrm>
            <a:off x="457200" y="6356350"/>
            <a:ext cx="2133599" cy="365125"/>
          </a:xfrm>
          <a:prstGeom prst="rect">
            <a:avLst/>
          </a:prstGeom>
          <a:noFill/>
          <a:ln>
            <a:noFill/>
          </a:ln>
        </p:spPr>
        <p:txBody>
          <a:bodyPr anchorCtr="0" anchor="ctr" bIns="91425" lIns="91425" rIns="91425" tIns="91425"/>
          <a:lstStyle>
            <a:lvl1pPr indent="0" lvl="0" marL="0" marR="0" rtl="0" algn="l">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66" name="Shape 66"/>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0" algn="ctr">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67" name="Shape 67"/>
          <p:cNvSpPr txBox="1"/>
          <p:nvPr>
            <p:ph idx="12" type="sldNum"/>
          </p:nvPr>
        </p:nvSpPr>
        <p:spPr>
          <a:xfrm>
            <a:off x="6553200" y="6356350"/>
            <a:ext cx="2133599" cy="365125"/>
          </a:xfrm>
          <a:prstGeom prst="rect">
            <a:avLst/>
          </a:prstGeom>
          <a:noFill/>
          <a:ln>
            <a:noFill/>
          </a:ln>
        </p:spPr>
        <p:txBody>
          <a:bodyPr anchorCtr="0" anchor="ctr" bIns="45700" lIns="91425" rIns="91425" tIns="45700">
            <a:noAutofit/>
          </a:bodyPr>
          <a:lstStyle/>
          <a:p>
            <a:pPr indent="0" lvl="0" marL="0" marR="0" rtl="0" algn="r">
              <a:lnSpc>
                <a:spcPct val="100000"/>
              </a:lnSpc>
              <a:spcBef>
                <a:spcPts val="0"/>
              </a:spcBef>
              <a:spcAft>
                <a:spcPts val="0"/>
              </a:spcAft>
              <a:buClr>
                <a:srgbClr val="888888"/>
              </a:buClr>
              <a:buSzPct val="25000"/>
              <a:buFont typeface="Calibri"/>
              <a:buNone/>
            </a:pPr>
            <a:r>
              <a:rPr b="0" i="0" lang="es-ES" sz="1200" u="none" cap="none" strike="noStrike">
                <a:solidFill>
                  <a:srgbClr val="888888"/>
                </a:solidFill>
                <a:latin typeface="Calibri"/>
                <a:ea typeface="Calibri"/>
                <a:cs typeface="Calibri"/>
                <a:sym typeface="Calibri"/>
              </a:rPr>
              <a:t>openprof.eu</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picTx">
  <p:cSld name="Picture with Caption">
    <p:spTree>
      <p:nvGrpSpPr>
        <p:cNvPr id="68" name="Shape 68"/>
        <p:cNvGrpSpPr/>
        <p:nvPr/>
      </p:nvGrpSpPr>
      <p:grpSpPr>
        <a:xfrm>
          <a:off x="0" y="0"/>
          <a:ext cx="0" cy="0"/>
          <a:chOff x="0" y="0"/>
          <a:chExt cx="0" cy="0"/>
        </a:xfrm>
      </p:grpSpPr>
      <p:sp>
        <p:nvSpPr>
          <p:cNvPr id="69" name="Shape 69"/>
          <p:cNvSpPr txBox="1"/>
          <p:nvPr>
            <p:ph type="title"/>
          </p:nvPr>
        </p:nvSpPr>
        <p:spPr>
          <a:xfrm>
            <a:off x="1183933" y="4800600"/>
            <a:ext cx="6628623" cy="566737"/>
          </a:xfrm>
          <a:prstGeom prst="rect">
            <a:avLst/>
          </a:prstGeom>
          <a:noFill/>
          <a:ln>
            <a:noFill/>
          </a:ln>
        </p:spPr>
        <p:txBody>
          <a:bodyPr anchorCtr="0" anchor="b" bIns="91425" lIns="91425" rIns="91425" tIns="91425"/>
          <a:lstStyle>
            <a:lvl1pPr lvl="0" rtl="0" algn="l">
              <a:spcBef>
                <a:spcPts val="0"/>
              </a:spcBef>
              <a:defRPr b="1" sz="2000"/>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70" name="Shape 70"/>
          <p:cNvSpPr/>
          <p:nvPr>
            <p:ph idx="2" type="pic"/>
          </p:nvPr>
        </p:nvSpPr>
        <p:spPr>
          <a:xfrm>
            <a:off x="1183933" y="207244"/>
            <a:ext cx="6628623" cy="4114800"/>
          </a:xfrm>
          <a:prstGeom prst="rect">
            <a:avLst/>
          </a:prstGeom>
          <a:noFill/>
          <a:ln>
            <a:noFill/>
          </a:ln>
        </p:spPr>
        <p:txBody>
          <a:bodyPr anchorCtr="0" anchor="ctr" bIns="91425" lIns="91425" rIns="91425" tIns="91425"/>
          <a:lstStyle>
            <a:lvl1pPr indent="0" lvl="0" marL="0" marR="0" rtl="0" algn="l">
              <a:spcBef>
                <a:spcPts val="0"/>
              </a:spcBef>
              <a:buClr>
                <a:srgbClr val="888888"/>
              </a:buClr>
              <a:buFont typeface="Calibri"/>
              <a:buNone/>
              <a:defRPr b="0" i="0" sz="3200" u="none" cap="none" strike="noStrike">
                <a:solidFill>
                  <a:srgbClr val="888888"/>
                </a:solidFill>
                <a:latin typeface="Calibri"/>
                <a:ea typeface="Calibri"/>
                <a:cs typeface="Calibri"/>
                <a:sym typeface="Calibri"/>
              </a:defRPr>
            </a:lvl1pPr>
            <a:lvl2pPr indent="0" lvl="1" marL="457200" marR="0" rtl="0" algn="l">
              <a:spcBef>
                <a:spcPts val="0"/>
              </a:spcBef>
              <a:buClr>
                <a:schemeClr val="dk1"/>
              </a:buClr>
              <a:buFont typeface="Calibri"/>
              <a:buNone/>
              <a:defRPr b="0" i="0" sz="2800" u="none" cap="none" strike="noStrike">
                <a:solidFill>
                  <a:schemeClr val="dk1"/>
                </a:solidFill>
                <a:latin typeface="Calibri"/>
                <a:ea typeface="Calibri"/>
                <a:cs typeface="Calibri"/>
                <a:sym typeface="Calibri"/>
              </a:defRPr>
            </a:lvl2pPr>
            <a:lvl3pPr indent="0" lvl="2" marL="914400" marR="0" rtl="0" algn="l">
              <a:spcBef>
                <a:spcPts val="0"/>
              </a:spcBef>
              <a:buClr>
                <a:schemeClr val="dk1"/>
              </a:buClr>
              <a:buFont typeface="Calibri"/>
              <a:buNone/>
              <a:defRPr b="0" i="0" sz="2400" u="none" cap="none" strike="noStrike">
                <a:solidFill>
                  <a:schemeClr val="dk1"/>
                </a:solidFill>
                <a:latin typeface="Calibri"/>
                <a:ea typeface="Calibri"/>
                <a:cs typeface="Calibri"/>
                <a:sym typeface="Calibri"/>
              </a:defRPr>
            </a:lvl3pPr>
            <a:lvl4pPr indent="0" lvl="3" marL="1371600" marR="0" rtl="0" algn="l">
              <a:spcBef>
                <a:spcPts val="0"/>
              </a:spcBef>
              <a:buClr>
                <a:schemeClr val="dk1"/>
              </a:buClr>
              <a:buFont typeface="Calibri"/>
              <a:buNone/>
              <a:defRPr b="0" i="0" sz="2000" u="none" cap="none" strike="noStrike">
                <a:solidFill>
                  <a:schemeClr val="dk1"/>
                </a:solidFill>
                <a:latin typeface="Calibri"/>
                <a:ea typeface="Calibri"/>
                <a:cs typeface="Calibri"/>
                <a:sym typeface="Calibri"/>
              </a:defRPr>
            </a:lvl4pPr>
            <a:lvl5pPr indent="0" lvl="4" marL="1828800" marR="0" rtl="0" algn="l">
              <a:spcBef>
                <a:spcPts val="0"/>
              </a:spcBef>
              <a:buClr>
                <a:schemeClr val="dk1"/>
              </a:buClr>
              <a:buFont typeface="Calibri"/>
              <a:buNone/>
              <a:defRPr b="0" i="0" sz="2000" u="none" cap="none" strike="noStrike">
                <a:solidFill>
                  <a:schemeClr val="dk1"/>
                </a:solidFill>
                <a:latin typeface="Calibri"/>
                <a:ea typeface="Calibri"/>
                <a:cs typeface="Calibri"/>
                <a:sym typeface="Calibri"/>
              </a:defRPr>
            </a:lvl5pPr>
            <a:lvl6pPr indent="0" lvl="5" marL="2286000" marR="0" rtl="0" algn="l">
              <a:spcBef>
                <a:spcPts val="0"/>
              </a:spcBef>
              <a:buClr>
                <a:schemeClr val="dk1"/>
              </a:buClr>
              <a:buFont typeface="Calibri"/>
              <a:buNone/>
              <a:defRPr b="0" i="0" sz="2000" u="none" cap="none" strike="noStrike">
                <a:solidFill>
                  <a:schemeClr val="dk1"/>
                </a:solidFill>
                <a:latin typeface="Calibri"/>
                <a:ea typeface="Calibri"/>
                <a:cs typeface="Calibri"/>
                <a:sym typeface="Calibri"/>
              </a:defRPr>
            </a:lvl6pPr>
            <a:lvl7pPr indent="0" lvl="6" marL="2743200" marR="0" rtl="0" algn="l">
              <a:spcBef>
                <a:spcPts val="0"/>
              </a:spcBef>
              <a:buClr>
                <a:schemeClr val="dk1"/>
              </a:buClr>
              <a:buFont typeface="Calibri"/>
              <a:buNone/>
              <a:defRPr b="0" i="0" sz="2000" u="none" cap="none" strike="noStrike">
                <a:solidFill>
                  <a:schemeClr val="dk1"/>
                </a:solidFill>
                <a:latin typeface="Calibri"/>
                <a:ea typeface="Calibri"/>
                <a:cs typeface="Calibri"/>
                <a:sym typeface="Calibri"/>
              </a:defRPr>
            </a:lvl7pPr>
            <a:lvl8pPr indent="0" lvl="7" marL="3200400" marR="0" rtl="0" algn="l">
              <a:spcBef>
                <a:spcPts val="0"/>
              </a:spcBef>
              <a:buClr>
                <a:schemeClr val="dk1"/>
              </a:buClr>
              <a:buFont typeface="Calibri"/>
              <a:buNone/>
              <a:defRPr b="0" i="0" sz="2000" u="none" cap="none" strike="noStrike">
                <a:solidFill>
                  <a:schemeClr val="dk1"/>
                </a:solidFill>
                <a:latin typeface="Calibri"/>
                <a:ea typeface="Calibri"/>
                <a:cs typeface="Calibri"/>
                <a:sym typeface="Calibri"/>
              </a:defRPr>
            </a:lvl8pPr>
            <a:lvl9pPr indent="0" lvl="8" marL="3657600" marR="0" rtl="0" algn="l">
              <a:spcBef>
                <a:spcPts val="0"/>
              </a:spcBef>
              <a:buClr>
                <a:schemeClr val="dk1"/>
              </a:buClr>
              <a:buFont typeface="Calibri"/>
              <a:buNone/>
              <a:defRPr b="0" i="0" sz="2000" u="none" cap="none" strike="noStrike">
                <a:solidFill>
                  <a:schemeClr val="dk1"/>
                </a:solidFill>
                <a:latin typeface="Calibri"/>
                <a:ea typeface="Calibri"/>
                <a:cs typeface="Calibri"/>
                <a:sym typeface="Calibri"/>
              </a:defRPr>
            </a:lvl9pPr>
          </a:lstStyle>
          <a:p/>
        </p:txBody>
      </p:sp>
      <p:sp>
        <p:nvSpPr>
          <p:cNvPr id="71" name="Shape 71"/>
          <p:cNvSpPr txBox="1"/>
          <p:nvPr>
            <p:ph idx="1" type="body"/>
          </p:nvPr>
        </p:nvSpPr>
        <p:spPr>
          <a:xfrm>
            <a:off x="1183933" y="5367337"/>
            <a:ext cx="6628623" cy="804861"/>
          </a:xfrm>
          <a:prstGeom prst="rect">
            <a:avLst/>
          </a:prstGeom>
          <a:noFill/>
          <a:ln>
            <a:noFill/>
          </a:ln>
        </p:spPr>
        <p:txBody>
          <a:bodyPr anchorCtr="0" anchor="t" bIns="91425" lIns="91425" rIns="91425" tIns="91425"/>
          <a:lstStyle>
            <a:lvl1pPr indent="0" lvl="0" marL="0" rtl="0">
              <a:spcBef>
                <a:spcPts val="0"/>
              </a:spcBef>
              <a:buNone/>
              <a:defRPr sz="1400"/>
            </a:lvl1pPr>
            <a:lvl2pPr indent="0" lvl="1" marL="457200" rtl="0">
              <a:spcBef>
                <a:spcPts val="0"/>
              </a:spcBef>
              <a:buNone/>
              <a:defRPr sz="1200"/>
            </a:lvl2pPr>
            <a:lvl3pPr indent="0" lvl="2" marL="914400" rtl="0">
              <a:spcBef>
                <a:spcPts val="0"/>
              </a:spcBef>
              <a:buNone/>
              <a:defRPr sz="1000"/>
            </a:lvl3pPr>
            <a:lvl4pPr indent="0" lvl="3" marL="1371600" rtl="0">
              <a:spcBef>
                <a:spcPts val="0"/>
              </a:spcBef>
              <a:buNone/>
              <a:defRPr sz="900"/>
            </a:lvl4pPr>
            <a:lvl5pPr indent="0" lvl="4" marL="1828800" rtl="0">
              <a:spcBef>
                <a:spcPts val="0"/>
              </a:spcBef>
              <a:buNone/>
              <a:defRPr sz="900"/>
            </a:lvl5pPr>
            <a:lvl6pPr indent="0" lvl="5" marL="2286000" rtl="0">
              <a:spcBef>
                <a:spcPts val="0"/>
              </a:spcBef>
              <a:buFont typeface="Calibri"/>
              <a:buNone/>
              <a:defRPr sz="900"/>
            </a:lvl6pPr>
            <a:lvl7pPr indent="0" lvl="6" marL="2743200" rtl="0">
              <a:spcBef>
                <a:spcPts val="0"/>
              </a:spcBef>
              <a:buFont typeface="Calibri"/>
              <a:buNone/>
              <a:defRPr sz="900"/>
            </a:lvl7pPr>
            <a:lvl8pPr indent="0" lvl="7" marL="3200400" rtl="0">
              <a:spcBef>
                <a:spcPts val="0"/>
              </a:spcBef>
              <a:buFont typeface="Calibri"/>
              <a:buNone/>
              <a:defRPr sz="900"/>
            </a:lvl8pPr>
            <a:lvl9pPr indent="0" lvl="8" marL="3657600" rtl="0">
              <a:spcBef>
                <a:spcPts val="0"/>
              </a:spcBef>
              <a:buFont typeface="Calibri"/>
              <a:buNone/>
              <a:defRPr sz="900"/>
            </a:lvl9pPr>
          </a:lstStyle>
          <a:p/>
        </p:txBody>
      </p:sp>
      <p:sp>
        <p:nvSpPr>
          <p:cNvPr id="72" name="Shape 72"/>
          <p:cNvSpPr txBox="1"/>
          <p:nvPr>
            <p:ph idx="10" type="dt"/>
          </p:nvPr>
        </p:nvSpPr>
        <p:spPr>
          <a:xfrm>
            <a:off x="457200" y="6356350"/>
            <a:ext cx="2133599" cy="365125"/>
          </a:xfrm>
          <a:prstGeom prst="rect">
            <a:avLst/>
          </a:prstGeom>
          <a:noFill/>
          <a:ln>
            <a:noFill/>
          </a:ln>
        </p:spPr>
        <p:txBody>
          <a:bodyPr anchorCtr="0" anchor="ctr" bIns="91425" lIns="91425" rIns="91425" tIns="91425"/>
          <a:lstStyle>
            <a:lvl1pPr indent="0" lvl="0" marL="0" marR="0" rtl="0" algn="l">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73" name="Shape 73"/>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0" algn="ctr">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74" name="Shape 74"/>
          <p:cNvSpPr txBox="1"/>
          <p:nvPr>
            <p:ph idx="12" type="sldNum"/>
          </p:nvPr>
        </p:nvSpPr>
        <p:spPr>
          <a:xfrm>
            <a:off x="6553200" y="6356350"/>
            <a:ext cx="2133599" cy="365125"/>
          </a:xfrm>
          <a:prstGeom prst="rect">
            <a:avLst/>
          </a:prstGeom>
          <a:noFill/>
          <a:ln>
            <a:noFill/>
          </a:ln>
        </p:spPr>
        <p:txBody>
          <a:bodyPr anchorCtr="0" anchor="ctr" bIns="45700" lIns="91425" rIns="91425" tIns="45700">
            <a:noAutofit/>
          </a:bodyPr>
          <a:lstStyle/>
          <a:p>
            <a:pPr indent="0" lvl="0" marL="0" marR="0" rtl="0" algn="r">
              <a:lnSpc>
                <a:spcPct val="100000"/>
              </a:lnSpc>
              <a:spcBef>
                <a:spcPts val="0"/>
              </a:spcBef>
              <a:spcAft>
                <a:spcPts val="0"/>
              </a:spcAft>
              <a:buClr>
                <a:srgbClr val="888888"/>
              </a:buClr>
              <a:buSzPct val="25000"/>
              <a:buFont typeface="Calibri"/>
              <a:buNone/>
            </a:pPr>
            <a:r>
              <a:rPr b="0" i="0" lang="es-ES" sz="1200" u="none" cap="none" strike="noStrike">
                <a:solidFill>
                  <a:srgbClr val="888888"/>
                </a:solidFill>
                <a:latin typeface="Calibri"/>
                <a:ea typeface="Calibri"/>
                <a:cs typeface="Calibri"/>
                <a:sym typeface="Calibri"/>
              </a:rPr>
              <a:t>openprof.eu</a:t>
            </a: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7.xml"/><Relationship Id="rId10" Type="http://schemas.openxmlformats.org/officeDocument/2006/relationships/slideLayout" Target="../slideLayouts/slideLayout6.xml"/><Relationship Id="rId13" Type="http://schemas.openxmlformats.org/officeDocument/2006/relationships/slideLayout" Target="../slideLayouts/slideLayout9.xml"/><Relationship Id="rId12" Type="http://schemas.openxmlformats.org/officeDocument/2006/relationships/slideLayout" Target="../slideLayouts/slideLayout8.xml"/><Relationship Id="rId1" Type="http://schemas.openxmlformats.org/officeDocument/2006/relationships/image" Target="../media/image03.gif"/><Relationship Id="rId2" Type="http://schemas.openxmlformats.org/officeDocument/2006/relationships/image" Target="../media/image00.gif"/><Relationship Id="rId3" Type="http://schemas.openxmlformats.org/officeDocument/2006/relationships/image" Target="../media/image02.png"/><Relationship Id="rId4" Type="http://schemas.openxmlformats.org/officeDocument/2006/relationships/image" Target="../media/image01.png"/><Relationship Id="rId9" Type="http://schemas.openxmlformats.org/officeDocument/2006/relationships/slideLayout" Target="../slideLayouts/slideLayout5.xml"/><Relationship Id="rId15" Type="http://schemas.openxmlformats.org/officeDocument/2006/relationships/slideLayout" Target="../slideLayouts/slideLayout11.xml"/><Relationship Id="rId14" Type="http://schemas.openxmlformats.org/officeDocument/2006/relationships/slideLayout" Target="../slideLayouts/slideLayout10.xml"/><Relationship Id="rId16" Type="http://schemas.openxmlformats.org/officeDocument/2006/relationships/theme" Target="../theme/theme1.xml"/><Relationship Id="rId5" Type="http://schemas.openxmlformats.org/officeDocument/2006/relationships/slideLayout" Target="../slideLayouts/slideLayout1.xml"/><Relationship Id="rId6" Type="http://schemas.openxmlformats.org/officeDocument/2006/relationships/slideLayout" Target="../slideLayouts/slideLayout2.xml"/><Relationship Id="rId7" Type="http://schemas.openxmlformats.org/officeDocument/2006/relationships/slideLayout" Target="../slideLayouts/slideLayout3.xml"/><Relationship Id="rId8"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rgbClr val="E9E9E9"/>
        </a:solidFill>
      </p:bgPr>
    </p:bg>
    <p:spTree>
      <p:nvGrpSpPr>
        <p:cNvPr id="5" name="Shape 5"/>
        <p:cNvGrpSpPr/>
        <p:nvPr/>
      </p:nvGrpSpPr>
      <p:grpSpPr>
        <a:xfrm>
          <a:off x="0" y="0"/>
          <a:ext cx="0" cy="0"/>
          <a:chOff x="0" y="0"/>
          <a:chExt cx="0" cy="0"/>
        </a:xfrm>
      </p:grpSpPr>
      <p:pic>
        <p:nvPicPr>
          <p:cNvPr descr="bot_bgr_kr.gif" id="6" name="Shape 6"/>
          <p:cNvPicPr preferRelativeResize="0"/>
          <p:nvPr/>
        </p:nvPicPr>
        <p:blipFill rotWithShape="1">
          <a:blip r:embed="rId1">
            <a:alphaModFix/>
          </a:blip>
          <a:srcRect b="0" l="0" r="0" t="0"/>
          <a:stretch/>
        </p:blipFill>
        <p:spPr>
          <a:xfrm>
            <a:off x="0" y="4736855"/>
            <a:ext cx="9144000" cy="2121143"/>
          </a:xfrm>
          <a:prstGeom prst="rect">
            <a:avLst/>
          </a:prstGeom>
          <a:noFill/>
          <a:ln>
            <a:noFill/>
          </a:ln>
        </p:spPr>
      </p:pic>
      <p:pic>
        <p:nvPicPr>
          <p:cNvPr descr="back_full.gif" id="7" name="Shape 7"/>
          <p:cNvPicPr preferRelativeResize="0"/>
          <p:nvPr/>
        </p:nvPicPr>
        <p:blipFill rotWithShape="1">
          <a:blip r:embed="rId2">
            <a:alphaModFix/>
          </a:blip>
          <a:srcRect b="0" l="0" r="0" t="0"/>
          <a:stretch/>
        </p:blipFill>
        <p:spPr>
          <a:xfrm>
            <a:off x="0" y="0"/>
            <a:ext cx="9144000" cy="5861359"/>
          </a:xfrm>
          <a:prstGeom prst="rect">
            <a:avLst/>
          </a:prstGeom>
          <a:noFill/>
          <a:ln>
            <a:noFill/>
          </a:ln>
        </p:spPr>
      </p:pic>
      <p:sp>
        <p:nvSpPr>
          <p:cNvPr id="8" name="Shape 8"/>
          <p:cNvSpPr txBox="1"/>
          <p:nvPr>
            <p:ph type="title"/>
          </p:nvPr>
        </p:nvSpPr>
        <p:spPr>
          <a:xfrm>
            <a:off x="1141998" y="274637"/>
            <a:ext cx="6670558" cy="1143000"/>
          </a:xfrm>
          <a:prstGeom prst="rect">
            <a:avLst/>
          </a:prstGeom>
          <a:noFill/>
          <a:ln>
            <a:noFill/>
          </a:ln>
        </p:spPr>
        <p:txBody>
          <a:bodyPr anchorCtr="0" anchor="ctr" bIns="91425" lIns="91425" rIns="91425" tIns="91425"/>
          <a:lstStyle>
            <a:lvl1pPr indent="0" lvl="0" marL="0" marR="0" rtl="0" algn="ctr">
              <a:spcBef>
                <a:spcPts val="0"/>
              </a:spcBef>
              <a:buClr>
                <a:schemeClr val="dk1"/>
              </a:buClr>
              <a:buFont typeface="Arial"/>
              <a:buNone/>
              <a:defRPr b="0" i="0" sz="4400" u="none" cap="none" strike="noStrike">
                <a:solidFill>
                  <a:schemeClr val="dk1"/>
                </a:solidFill>
                <a:latin typeface="Arial"/>
                <a:ea typeface="Arial"/>
                <a:cs typeface="Arial"/>
                <a:sym typeface="Arial"/>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
        <p:nvSpPr>
          <p:cNvPr id="9" name="Shape 9"/>
          <p:cNvSpPr txBox="1"/>
          <p:nvPr>
            <p:ph idx="1" type="body"/>
          </p:nvPr>
        </p:nvSpPr>
        <p:spPr>
          <a:xfrm>
            <a:off x="1141999" y="1600200"/>
            <a:ext cx="6670557" cy="4354694"/>
          </a:xfrm>
          <a:prstGeom prst="rect">
            <a:avLst/>
          </a:prstGeom>
          <a:noFill/>
          <a:ln>
            <a:noFill/>
          </a:ln>
        </p:spPr>
        <p:txBody>
          <a:bodyPr anchorCtr="0" anchor="t" bIns="91425" lIns="91425" rIns="91425" tIns="91425"/>
          <a:lstStyle>
            <a:lvl1pPr indent="-139700" lvl="0" marL="342900" marR="0" rtl="0" algn="l">
              <a:spcBef>
                <a:spcPts val="640"/>
              </a:spcBef>
              <a:buClr>
                <a:schemeClr val="dk1"/>
              </a:buClr>
              <a:buFont typeface="Arial"/>
              <a:buChar char="•"/>
              <a:defRPr b="0" i="0" sz="3200" u="none" cap="none" strike="noStrike">
                <a:solidFill>
                  <a:schemeClr val="dk1"/>
                </a:solidFill>
                <a:latin typeface="Arial"/>
                <a:ea typeface="Arial"/>
                <a:cs typeface="Arial"/>
                <a:sym typeface="Arial"/>
              </a:defRPr>
            </a:lvl1pPr>
            <a:lvl2pPr indent="-107950" lvl="1" marL="742950" marR="0" rtl="0" algn="l">
              <a:spcBef>
                <a:spcPts val="560"/>
              </a:spcBef>
              <a:buClr>
                <a:schemeClr val="dk1"/>
              </a:buClr>
              <a:buFont typeface="Arial"/>
              <a:buChar char="–"/>
              <a:defRPr b="0" i="0" sz="2800" u="none" cap="none" strike="noStrike">
                <a:solidFill>
                  <a:schemeClr val="dk1"/>
                </a:solidFill>
                <a:latin typeface="Arial"/>
                <a:ea typeface="Arial"/>
                <a:cs typeface="Arial"/>
                <a:sym typeface="Arial"/>
              </a:defRPr>
            </a:lvl2pPr>
            <a:lvl3pPr indent="-76200" lvl="2" marL="1143000" marR="0" rtl="0" algn="l">
              <a:spcBef>
                <a:spcPts val="480"/>
              </a:spcBef>
              <a:buClr>
                <a:schemeClr val="dk1"/>
              </a:buClr>
              <a:buFont typeface="Arial"/>
              <a:buChar char="•"/>
              <a:defRPr b="0" i="0" sz="2400" u="none" cap="none" strike="noStrike">
                <a:solidFill>
                  <a:schemeClr val="dk1"/>
                </a:solidFill>
                <a:latin typeface="Arial"/>
                <a:ea typeface="Arial"/>
                <a:cs typeface="Arial"/>
                <a:sym typeface="Arial"/>
              </a:defRPr>
            </a:lvl3pPr>
            <a:lvl4pPr indent="-101600" lvl="3" marL="1600200" marR="0" rtl="0" algn="l">
              <a:spcBef>
                <a:spcPts val="400"/>
              </a:spcBef>
              <a:buClr>
                <a:schemeClr val="dk1"/>
              </a:buClr>
              <a:buFont typeface="Arial"/>
              <a:buChar char="–"/>
              <a:defRPr b="0" i="0" sz="2000" u="none" cap="none" strike="noStrike">
                <a:solidFill>
                  <a:schemeClr val="dk1"/>
                </a:solidFill>
                <a:latin typeface="Arial"/>
                <a:ea typeface="Arial"/>
                <a:cs typeface="Arial"/>
                <a:sym typeface="Arial"/>
              </a:defRPr>
            </a:lvl4pPr>
            <a:lvl5pPr indent="-101600" lvl="4" marL="2057400" marR="0" rtl="0" algn="l">
              <a:spcBef>
                <a:spcPts val="400"/>
              </a:spcBef>
              <a:buClr>
                <a:schemeClr val="dk1"/>
              </a:buClr>
              <a:buFont typeface="Arial"/>
              <a:buChar char="»"/>
              <a:defRPr b="0" i="0" sz="2000" u="none" cap="none" strike="noStrike">
                <a:solidFill>
                  <a:schemeClr val="dk1"/>
                </a:solidFill>
                <a:latin typeface="Arial"/>
                <a:ea typeface="Arial"/>
                <a:cs typeface="Arial"/>
                <a:sym typeface="Arial"/>
              </a:defRPr>
            </a:lvl5pPr>
            <a:lvl6pPr indent="-101600" lvl="5" marL="2514600" marR="0" rtl="0" algn="l">
              <a:spcBef>
                <a:spcPts val="400"/>
              </a:spcBef>
              <a:buClr>
                <a:schemeClr val="dk1"/>
              </a:buClr>
              <a:buFont typeface="Arial"/>
              <a:buChar char="•"/>
              <a:defRPr b="0" i="0" sz="2000" u="none" cap="none" strike="noStrike">
                <a:solidFill>
                  <a:schemeClr val="dk1"/>
                </a:solidFill>
                <a:latin typeface="Calibri"/>
                <a:ea typeface="Calibri"/>
                <a:cs typeface="Calibri"/>
                <a:sym typeface="Calibri"/>
              </a:defRPr>
            </a:lvl6pPr>
            <a:lvl7pPr indent="-101600" lvl="6" marL="2971800" marR="0" rtl="0" algn="l">
              <a:spcBef>
                <a:spcPts val="400"/>
              </a:spcBef>
              <a:buClr>
                <a:schemeClr val="dk1"/>
              </a:buClr>
              <a:buFont typeface="Arial"/>
              <a:buChar char="•"/>
              <a:defRPr b="0" i="0" sz="2000" u="none" cap="none" strike="noStrike">
                <a:solidFill>
                  <a:schemeClr val="dk1"/>
                </a:solidFill>
                <a:latin typeface="Calibri"/>
                <a:ea typeface="Calibri"/>
                <a:cs typeface="Calibri"/>
                <a:sym typeface="Calibri"/>
              </a:defRPr>
            </a:lvl7pPr>
            <a:lvl8pPr indent="-101600" lvl="7" marL="3429000" marR="0" rtl="0" algn="l">
              <a:spcBef>
                <a:spcPts val="400"/>
              </a:spcBef>
              <a:buClr>
                <a:schemeClr val="dk1"/>
              </a:buClr>
              <a:buFont typeface="Arial"/>
              <a:buChar char="•"/>
              <a:defRPr b="0" i="0" sz="2000" u="none" cap="none" strike="noStrike">
                <a:solidFill>
                  <a:schemeClr val="dk1"/>
                </a:solidFill>
                <a:latin typeface="Calibri"/>
                <a:ea typeface="Calibri"/>
                <a:cs typeface="Calibri"/>
                <a:sym typeface="Calibri"/>
              </a:defRPr>
            </a:lvl8pPr>
            <a:lvl9pPr indent="-101600" lvl="8" marL="3886200" marR="0" rtl="0" algn="l">
              <a:spcBef>
                <a:spcPts val="400"/>
              </a:spcBef>
              <a:buClr>
                <a:schemeClr val="dk1"/>
              </a:buClr>
              <a:buFont typeface="Arial"/>
              <a:buChar char="•"/>
              <a:defRPr b="0" i="0" sz="2000" u="none" cap="none" strike="noStrike">
                <a:solidFill>
                  <a:schemeClr val="dk1"/>
                </a:solidFill>
                <a:latin typeface="Calibri"/>
                <a:ea typeface="Calibri"/>
                <a:cs typeface="Calibri"/>
                <a:sym typeface="Calibri"/>
              </a:defRPr>
            </a:lvl9pPr>
          </a:lstStyle>
          <a:p/>
        </p:txBody>
      </p:sp>
      <p:sp>
        <p:nvSpPr>
          <p:cNvPr id="10" name="Shape 10"/>
          <p:cNvSpPr txBox="1"/>
          <p:nvPr>
            <p:ph idx="10" type="dt"/>
          </p:nvPr>
        </p:nvSpPr>
        <p:spPr>
          <a:xfrm>
            <a:off x="457200" y="6356350"/>
            <a:ext cx="2133599" cy="365125"/>
          </a:xfrm>
          <a:prstGeom prst="rect">
            <a:avLst/>
          </a:prstGeom>
          <a:noFill/>
          <a:ln>
            <a:noFill/>
          </a:ln>
        </p:spPr>
        <p:txBody>
          <a:bodyPr anchorCtr="0" anchor="ctr" bIns="91425" lIns="91425" rIns="91425" tIns="91425"/>
          <a:lstStyle>
            <a:lvl1pPr indent="0" lvl="0" marL="0" marR="0" rtl="0" algn="l">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11" name="Shape 11"/>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0" algn="ctr">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12" name="Shape 12"/>
          <p:cNvSpPr txBox="1"/>
          <p:nvPr>
            <p:ph idx="12" type="sldNum"/>
          </p:nvPr>
        </p:nvSpPr>
        <p:spPr>
          <a:xfrm>
            <a:off x="6553200" y="6356350"/>
            <a:ext cx="2133599" cy="365125"/>
          </a:xfrm>
          <a:prstGeom prst="rect">
            <a:avLst/>
          </a:prstGeom>
          <a:noFill/>
          <a:ln>
            <a:noFill/>
          </a:ln>
        </p:spPr>
        <p:txBody>
          <a:bodyPr anchorCtr="0" anchor="ctr" bIns="45700" lIns="91425" rIns="91425" tIns="45700">
            <a:noAutofit/>
          </a:bodyPr>
          <a:lstStyle/>
          <a:p>
            <a:pPr indent="0" lvl="0" marL="0" marR="0" rtl="0" algn="r">
              <a:spcBef>
                <a:spcPts val="0"/>
              </a:spcBef>
              <a:buNone/>
            </a:pPr>
            <a:r>
              <a:t/>
            </a:r>
            <a:endParaRPr b="0" i="0" sz="1200" u="none" cap="none" strike="noStrike">
              <a:solidFill>
                <a:srgbClr val="888888"/>
              </a:solidFill>
              <a:latin typeface="Calibri"/>
              <a:ea typeface="Calibri"/>
              <a:cs typeface="Calibri"/>
              <a:sym typeface="Calibri"/>
            </a:endParaRPr>
          </a:p>
        </p:txBody>
      </p:sp>
      <p:sp>
        <p:nvSpPr>
          <p:cNvPr id="13" name="Shape 13"/>
          <p:cNvSpPr/>
          <p:nvPr/>
        </p:nvSpPr>
        <p:spPr>
          <a:xfrm>
            <a:off x="3124200" y="6500625"/>
            <a:ext cx="184666" cy="307777"/>
          </a:xfrm>
          <a:prstGeom prst="rect">
            <a:avLst/>
          </a:prstGeom>
          <a:noFill/>
          <a:ln>
            <a:noFill/>
          </a:ln>
        </p:spPr>
        <p:txBody>
          <a:bodyPr anchorCtr="0" anchor="t" bIns="45700" lIns="91425" rIns="91425" tIns="45700">
            <a:noAutofit/>
          </a:bodyPr>
          <a:lstStyle/>
          <a:p>
            <a:pPr indent="0" lvl="0" marL="0" marR="0" rtl="0" algn="l">
              <a:spcBef>
                <a:spcPts val="0"/>
              </a:spcBef>
              <a:buNone/>
            </a:pPr>
            <a:r>
              <a:t/>
            </a:r>
            <a:endParaRPr b="0" i="0" sz="1400" u="none" cap="none" strike="noStrike">
              <a:solidFill>
                <a:srgbClr val="454851"/>
              </a:solidFill>
              <a:latin typeface="Arial"/>
              <a:ea typeface="Arial"/>
              <a:cs typeface="Arial"/>
              <a:sym typeface="Arial"/>
            </a:endParaRPr>
          </a:p>
        </p:txBody>
      </p:sp>
      <p:sp>
        <p:nvSpPr>
          <p:cNvPr id="14" name="Shape 14"/>
          <p:cNvSpPr/>
          <p:nvPr/>
        </p:nvSpPr>
        <p:spPr>
          <a:xfrm>
            <a:off x="8166635" y="6452587"/>
            <a:ext cx="800218" cy="246220"/>
          </a:xfrm>
          <a:prstGeom prst="rect">
            <a:avLst/>
          </a:prstGeom>
          <a:noFill/>
          <a:ln>
            <a:noFill/>
          </a:ln>
        </p:spPr>
        <p:txBody>
          <a:bodyPr anchorCtr="0" anchor="t" bIns="45700" lIns="91425" rIns="91425" tIns="45700">
            <a:noAutofit/>
          </a:bodyPr>
          <a:lstStyle/>
          <a:p>
            <a:pPr indent="0" lvl="0" marL="0" marR="0" rtl="0" algn="l">
              <a:spcBef>
                <a:spcPts val="0"/>
              </a:spcBef>
              <a:buSzPct val="25000"/>
              <a:buNone/>
            </a:pPr>
            <a:r>
              <a:rPr b="0" i="0" lang="es-ES" sz="1000" u="none" cap="none" strike="noStrike">
                <a:solidFill>
                  <a:srgbClr val="3F404A"/>
                </a:solidFill>
                <a:latin typeface="Arial"/>
                <a:ea typeface="Arial"/>
                <a:cs typeface="Arial"/>
                <a:sym typeface="Arial"/>
              </a:rPr>
              <a:t>openprof.eu</a:t>
            </a:r>
          </a:p>
        </p:txBody>
      </p:sp>
      <p:sp>
        <p:nvSpPr>
          <p:cNvPr id="15" name="Shape 15"/>
          <p:cNvSpPr/>
          <p:nvPr/>
        </p:nvSpPr>
        <p:spPr>
          <a:xfrm>
            <a:off x="3498060" y="6459864"/>
            <a:ext cx="2477774" cy="246220"/>
          </a:xfrm>
          <a:prstGeom prst="rect">
            <a:avLst/>
          </a:prstGeom>
          <a:noFill/>
          <a:ln>
            <a:noFill/>
          </a:ln>
        </p:spPr>
        <p:txBody>
          <a:bodyPr anchorCtr="0" anchor="t" bIns="45700" lIns="91425" rIns="91425" tIns="45700">
            <a:noAutofit/>
          </a:bodyPr>
          <a:lstStyle/>
          <a:p>
            <a:pPr indent="0" lvl="0" marL="0" marR="0" rtl="0" algn="l">
              <a:spcBef>
                <a:spcPts val="0"/>
              </a:spcBef>
              <a:buSzPct val="25000"/>
              <a:buNone/>
            </a:pPr>
            <a:r>
              <a:rPr b="0" i="0" lang="es-ES" sz="1000" u="none" cap="none" strike="noStrike">
                <a:solidFill>
                  <a:srgbClr val="3F404A"/>
                </a:solidFill>
                <a:latin typeface="Arial"/>
                <a:ea typeface="Arial"/>
                <a:cs typeface="Arial"/>
                <a:sym typeface="Arial"/>
              </a:rPr>
              <a:t>Project No. 2014-1-LT01-KA202-000562</a:t>
            </a:r>
          </a:p>
        </p:txBody>
      </p:sp>
      <p:pic>
        <p:nvPicPr>
          <p:cNvPr descr="erasmusplus_logo.png" id="16" name="Shape 16"/>
          <p:cNvPicPr preferRelativeResize="0"/>
          <p:nvPr/>
        </p:nvPicPr>
        <p:blipFill rotWithShape="1">
          <a:blip r:embed="rId3">
            <a:alphaModFix/>
          </a:blip>
          <a:srcRect b="0" l="0" r="0" t="0"/>
          <a:stretch/>
        </p:blipFill>
        <p:spPr>
          <a:xfrm>
            <a:off x="6721121" y="184478"/>
            <a:ext cx="2245734" cy="494341"/>
          </a:xfrm>
          <a:prstGeom prst="rect">
            <a:avLst/>
          </a:prstGeom>
          <a:noFill/>
          <a:ln>
            <a:noFill/>
          </a:ln>
        </p:spPr>
      </p:pic>
      <p:pic>
        <p:nvPicPr>
          <p:cNvPr descr="oficialus_logo_296x200_0.png" id="17" name="Shape 17"/>
          <p:cNvPicPr preferRelativeResize="0"/>
          <p:nvPr/>
        </p:nvPicPr>
        <p:blipFill rotWithShape="1">
          <a:blip r:embed="rId4">
            <a:alphaModFix/>
          </a:blip>
          <a:srcRect b="0" l="0" r="0" t="0"/>
          <a:stretch/>
        </p:blipFill>
        <p:spPr>
          <a:xfrm>
            <a:off x="0" y="0"/>
            <a:ext cx="1434138" cy="969012"/>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8" r:id="rId5"/>
    <p:sldLayoutId id="2147483649" r:id="rId6"/>
    <p:sldLayoutId id="2147483650" r:id="rId7"/>
    <p:sldLayoutId id="2147483651" r:id="rId8"/>
    <p:sldLayoutId id="2147483652" r:id="rId9"/>
    <p:sldLayoutId id="2147483653" r:id="rId10"/>
    <p:sldLayoutId id="2147483654" r:id="rId11"/>
    <p:sldLayoutId id="2147483655" r:id="rId12"/>
    <p:sldLayoutId id="2147483656" r:id="rId13"/>
    <p:sldLayoutId id="2147483657" r:id="rId14"/>
    <p:sldLayoutId id="2147483658" r:id="rId15"/>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hyperlink" Target="https://www.youtube.com/watch?v=l8T__oSgH5Q&amp;feature=youtu.be" TargetMode="External"/><Relationship Id="rId4" Type="http://schemas.openxmlformats.org/officeDocument/2006/relationships/hyperlink" Target="http://youtube.com/v/l8T__oSgH5Q" TargetMode="External"/><Relationship Id="rId5" Type="http://schemas.openxmlformats.org/officeDocument/2006/relationships/image" Target="../media/image04.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0" name="Shape 90"/>
        <p:cNvGrpSpPr/>
        <p:nvPr/>
      </p:nvGrpSpPr>
      <p:grpSpPr>
        <a:xfrm>
          <a:off x="0" y="0"/>
          <a:ext cx="0" cy="0"/>
          <a:chOff x="0" y="0"/>
          <a:chExt cx="0" cy="0"/>
        </a:xfrm>
      </p:grpSpPr>
      <p:sp>
        <p:nvSpPr>
          <p:cNvPr id="91" name="Shape 91"/>
          <p:cNvSpPr txBox="1"/>
          <p:nvPr>
            <p:ph type="ctrTitle"/>
          </p:nvPr>
        </p:nvSpPr>
        <p:spPr>
          <a:xfrm>
            <a:off x="1141999" y="1688761"/>
            <a:ext cx="6630402" cy="2373099"/>
          </a:xfrm>
          <a:prstGeom prst="rect">
            <a:avLst/>
          </a:prstGeom>
          <a:noFill/>
          <a:ln>
            <a:noFill/>
          </a:ln>
        </p:spPr>
        <p:txBody>
          <a:bodyPr anchorCtr="0" anchor="ctr" bIns="45700" lIns="91425" rIns="91425" tIns="45700">
            <a:noAutofit/>
          </a:bodyPr>
          <a:lstStyle/>
          <a:p>
            <a:pPr indent="0" lvl="0" marL="0" marR="0" rtl="0" algn="ctr">
              <a:spcBef>
                <a:spcPts val="0"/>
              </a:spcBef>
              <a:buClr>
                <a:schemeClr val="dk1"/>
              </a:buClr>
              <a:buSzPct val="25000"/>
              <a:buFont typeface="Arial"/>
              <a:buNone/>
            </a:pPr>
            <a:r>
              <a:rPr b="0" i="0" lang="es-ES" sz="3959" u="none" cap="none" strike="noStrike">
                <a:solidFill>
                  <a:schemeClr val="dk1"/>
                </a:solidFill>
                <a:latin typeface="Arial"/>
                <a:ea typeface="Arial"/>
                <a:cs typeface="Arial"/>
                <a:sym typeface="Arial"/>
              </a:rPr>
              <a:t>AS</a:t>
            </a:r>
            <a:r>
              <a:rPr lang="es-ES" sz="3959"/>
              <a:t>AMBLEA</a:t>
            </a:r>
          </a:p>
          <a:p>
            <a:pPr indent="0" lvl="0" marL="0" marR="0" rtl="0" algn="ctr">
              <a:spcBef>
                <a:spcPts val="0"/>
              </a:spcBef>
              <a:buClr>
                <a:schemeClr val="dk1"/>
              </a:buClr>
              <a:buSzPct val="25000"/>
              <a:buFont typeface="Arial"/>
              <a:buNone/>
            </a:pPr>
            <a:r>
              <a:rPr lang="es-ES" sz="3959"/>
              <a:t>Gestión de conflictos en grupo o individualmente; Desarrollo de habilidades de negociación</a:t>
            </a:r>
            <a:br>
              <a:rPr b="0" i="0" lang="es-ES" sz="3959" u="none" cap="none" strike="noStrike">
                <a:solidFill>
                  <a:schemeClr val="dk1"/>
                </a:solidFill>
                <a:latin typeface="Arial"/>
                <a:ea typeface="Arial"/>
                <a:cs typeface="Arial"/>
                <a:sym typeface="Arial"/>
              </a:rPr>
            </a:br>
            <a:r>
              <a:rPr b="0" i="0" lang="es-ES" sz="3959" u="none" cap="none" strike="noStrike">
                <a:solidFill>
                  <a:schemeClr val="dk1"/>
                </a:solidFill>
                <a:latin typeface="Arial"/>
                <a:ea typeface="Arial"/>
                <a:cs typeface="Arial"/>
                <a:sym typeface="Arial"/>
              </a:rPr>
              <a:t> </a:t>
            </a:r>
          </a:p>
        </p:txBody>
      </p:sp>
      <p:sp>
        <p:nvSpPr>
          <p:cNvPr id="92" name="Shape 92"/>
          <p:cNvSpPr txBox="1"/>
          <p:nvPr>
            <p:ph idx="1" type="subTitle"/>
          </p:nvPr>
        </p:nvSpPr>
        <p:spPr>
          <a:xfrm>
            <a:off x="1142000" y="4726005"/>
            <a:ext cx="6630400" cy="1260908"/>
          </a:xfrm>
          <a:prstGeom prst="rect">
            <a:avLst/>
          </a:prstGeom>
          <a:noFill/>
          <a:ln>
            <a:noFill/>
          </a:ln>
        </p:spPr>
        <p:txBody>
          <a:bodyPr anchorCtr="0" anchor="t" bIns="45700" lIns="91425" rIns="91425" tIns="45700">
            <a:noAutofit/>
          </a:bodyPr>
          <a:lstStyle/>
          <a:p>
            <a:pPr indent="0" lvl="0" marL="0" marR="0" rtl="0" algn="ctr">
              <a:spcBef>
                <a:spcPts val="0"/>
              </a:spcBef>
              <a:buClr>
                <a:srgbClr val="888888"/>
              </a:buClr>
              <a:buSzPct val="25000"/>
              <a:buFont typeface="Arial"/>
              <a:buNone/>
            </a:pPr>
            <a:r>
              <a:rPr b="0" i="0" lang="es-ES" sz="3200" u="none" cap="none" strike="noStrike">
                <a:solidFill>
                  <a:srgbClr val="888888"/>
                </a:solidFill>
                <a:latin typeface="Arial"/>
                <a:ea typeface="Arial"/>
                <a:cs typeface="Arial"/>
                <a:sym typeface="Arial"/>
              </a:rPr>
              <a:t>Fondo Formación Euskadi, S.L.L.</a:t>
            </a:r>
          </a:p>
        </p:txBody>
      </p:sp>
      <p:sp>
        <p:nvSpPr>
          <p:cNvPr id="93" name="Shape 93"/>
          <p:cNvSpPr txBox="1"/>
          <p:nvPr/>
        </p:nvSpPr>
        <p:spPr>
          <a:xfrm>
            <a:off x="1531170" y="189921"/>
            <a:ext cx="5234468" cy="759692"/>
          </a:xfrm>
          <a:prstGeom prst="rect">
            <a:avLst/>
          </a:prstGeom>
          <a:noFill/>
          <a:ln>
            <a:noFill/>
          </a:ln>
        </p:spPr>
        <p:txBody>
          <a:bodyPr anchorCtr="0" anchor="t" bIns="45700" lIns="91425" rIns="91425" tIns="45700">
            <a:noAutofit/>
          </a:bodyPr>
          <a:lstStyle/>
          <a:p>
            <a:pPr indent="0" lvl="0" marL="0" marR="0" rtl="0" algn="ctr">
              <a:spcBef>
                <a:spcPts val="0"/>
              </a:spcBef>
              <a:buClr>
                <a:srgbClr val="888888"/>
              </a:buClr>
              <a:buSzPct val="25000"/>
              <a:buFont typeface="Arial"/>
              <a:buNone/>
            </a:pPr>
            <a:r>
              <a:rPr b="0" i="0" lang="es-ES" sz="2400" u="none" cap="none" strike="noStrike">
                <a:solidFill>
                  <a:srgbClr val="888888"/>
                </a:solidFill>
                <a:latin typeface="Arial"/>
                <a:ea typeface="Arial"/>
                <a:cs typeface="Arial"/>
                <a:sym typeface="Arial"/>
              </a:rPr>
              <a:t>Open Professional Collaboration </a:t>
            </a:r>
          </a:p>
          <a:p>
            <a:pPr indent="0" lvl="0" marL="0" marR="0" rtl="0" algn="ctr">
              <a:spcBef>
                <a:spcPts val="480"/>
              </a:spcBef>
              <a:buClr>
                <a:srgbClr val="888888"/>
              </a:buClr>
              <a:buSzPct val="25000"/>
              <a:buFont typeface="Arial"/>
              <a:buNone/>
            </a:pPr>
            <a:r>
              <a:rPr b="0" i="0" lang="es-ES" sz="2400" u="none" cap="none" strike="noStrike">
                <a:solidFill>
                  <a:srgbClr val="888888"/>
                </a:solidFill>
                <a:latin typeface="Arial"/>
                <a:ea typeface="Arial"/>
                <a:cs typeface="Arial"/>
                <a:sym typeface="Arial"/>
              </a:rPr>
              <a:t>for Innovation </a:t>
            </a: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54" name="Shape 154"/>
        <p:cNvGrpSpPr/>
        <p:nvPr/>
      </p:nvGrpSpPr>
      <p:grpSpPr>
        <a:xfrm>
          <a:off x="0" y="0"/>
          <a:ext cx="0" cy="0"/>
          <a:chOff x="0" y="0"/>
          <a:chExt cx="0" cy="0"/>
        </a:xfrm>
      </p:grpSpPr>
      <p:sp>
        <p:nvSpPr>
          <p:cNvPr id="155" name="Shape 155"/>
          <p:cNvSpPr txBox="1"/>
          <p:nvPr>
            <p:ph type="ctrTitle"/>
          </p:nvPr>
        </p:nvSpPr>
        <p:spPr>
          <a:xfrm>
            <a:off x="1141996" y="1520791"/>
            <a:ext cx="6885470" cy="827772"/>
          </a:xfrm>
          <a:prstGeom prst="rect">
            <a:avLst/>
          </a:prstGeom>
          <a:noFill/>
          <a:ln>
            <a:noFill/>
          </a:ln>
        </p:spPr>
        <p:txBody>
          <a:bodyPr anchorCtr="0" anchor="ctr" bIns="45700" lIns="91425" rIns="91425" tIns="45700">
            <a:noAutofit/>
          </a:bodyPr>
          <a:lstStyle/>
          <a:p>
            <a:pPr indent="0" lvl="0" marL="0" marR="0" rtl="0" algn="r">
              <a:spcBef>
                <a:spcPts val="0"/>
              </a:spcBef>
              <a:buClr>
                <a:schemeClr val="dk1"/>
              </a:buClr>
              <a:buSzPct val="25000"/>
              <a:buFont typeface="Arial"/>
              <a:buNone/>
            </a:pPr>
            <a:r>
              <a:rPr lang="es-ES" sz="3200"/>
              <a:t>Asamblea Extraordinaria</a:t>
            </a:r>
            <a:r>
              <a:rPr b="0" i="0" lang="es-ES" sz="3200" u="none" cap="none" strike="noStrike">
                <a:solidFill>
                  <a:schemeClr val="dk1"/>
                </a:solidFill>
                <a:latin typeface="Arial"/>
                <a:ea typeface="Arial"/>
                <a:cs typeface="Arial"/>
                <a:sym typeface="Arial"/>
              </a:rPr>
              <a:t> (1/3) </a:t>
            </a:r>
            <a:br>
              <a:rPr b="0" i="0" lang="es-ES" sz="3200" u="none" cap="none" strike="noStrike">
                <a:solidFill>
                  <a:schemeClr val="dk1"/>
                </a:solidFill>
                <a:latin typeface="Arial"/>
                <a:ea typeface="Arial"/>
                <a:cs typeface="Arial"/>
                <a:sym typeface="Arial"/>
              </a:rPr>
            </a:br>
          </a:p>
        </p:txBody>
      </p:sp>
      <p:sp>
        <p:nvSpPr>
          <p:cNvPr id="156" name="Shape 156"/>
          <p:cNvSpPr txBox="1"/>
          <p:nvPr>
            <p:ph idx="1" type="subTitle"/>
          </p:nvPr>
        </p:nvSpPr>
        <p:spPr>
          <a:xfrm>
            <a:off x="1141996" y="2348565"/>
            <a:ext cx="6885470" cy="1520791"/>
          </a:xfrm>
          <a:prstGeom prst="rect">
            <a:avLst/>
          </a:prstGeom>
          <a:noFill/>
          <a:ln>
            <a:noFill/>
          </a:ln>
        </p:spPr>
        <p:txBody>
          <a:bodyPr anchorCtr="0" anchor="t" bIns="45700" lIns="91425" rIns="91425" tIns="45700">
            <a:noAutofit/>
          </a:bodyPr>
          <a:lstStyle/>
          <a:p>
            <a:pPr indent="0" lvl="0" marL="0" marR="0" rtl="0" algn="just">
              <a:spcBef>
                <a:spcPts val="0"/>
              </a:spcBef>
              <a:buClr>
                <a:srgbClr val="888888"/>
              </a:buClr>
              <a:buSzPct val="100000"/>
              <a:buFont typeface="Arial"/>
              <a:buChar char="•"/>
            </a:pPr>
            <a:r>
              <a:rPr lang="es-ES" sz="2600"/>
              <a:t>Se convoca bajo petición de profesores y/o alumnos</a:t>
            </a:r>
          </a:p>
          <a:p>
            <a:pPr indent="0" lvl="0" marL="0" marR="0" rtl="0" algn="just">
              <a:spcBef>
                <a:spcPts val="0"/>
              </a:spcBef>
              <a:buClr>
                <a:srgbClr val="888888"/>
              </a:buClr>
              <a:buSzPct val="100000"/>
              <a:buFont typeface="Arial"/>
              <a:buChar char="•"/>
            </a:pPr>
            <a:r>
              <a:rPr lang="es-ES" sz="2600"/>
              <a:t>Se convoca cuando surgen conflictos que han de ser resueltos lo antes posible</a:t>
            </a:r>
            <a:r>
              <a:rPr b="0" i="0" lang="es-ES" sz="2600" u="none" cap="none" strike="noStrike">
                <a:solidFill>
                  <a:srgbClr val="888888"/>
                </a:solidFill>
                <a:latin typeface="Arial"/>
                <a:ea typeface="Arial"/>
                <a:cs typeface="Arial"/>
                <a:sym typeface="Arial"/>
              </a:rPr>
              <a:t>. Tamb</a:t>
            </a:r>
            <a:r>
              <a:rPr lang="es-ES" sz="2600"/>
              <a:t>ién requieren un grupo de participación debido a que los afectados deben participar en la resolución del mismo</a:t>
            </a:r>
          </a:p>
          <a:p>
            <a:pPr lvl="0" marR="0" rtl="0" algn="just">
              <a:spcBef>
                <a:spcPts val="520"/>
              </a:spcBef>
              <a:buNone/>
            </a:pPr>
            <a:r>
              <a:t/>
            </a:r>
            <a:endParaRPr b="0" i="0" sz="2600" u="none" cap="none" strike="noStrike">
              <a:solidFill>
                <a:srgbClr val="888888"/>
              </a:solidFill>
              <a:latin typeface="Arial"/>
              <a:ea typeface="Arial"/>
              <a:cs typeface="Arial"/>
              <a:sym typeface="Arial"/>
            </a:endParaRPr>
          </a:p>
        </p:txBody>
      </p:sp>
      <p:sp>
        <p:nvSpPr>
          <p:cNvPr id="157" name="Shape 157"/>
          <p:cNvSpPr txBox="1"/>
          <p:nvPr/>
        </p:nvSpPr>
        <p:spPr>
          <a:xfrm>
            <a:off x="1531170" y="189921"/>
            <a:ext cx="5234468" cy="759692"/>
          </a:xfrm>
          <a:prstGeom prst="rect">
            <a:avLst/>
          </a:prstGeom>
          <a:noFill/>
          <a:ln>
            <a:noFill/>
          </a:ln>
        </p:spPr>
        <p:txBody>
          <a:bodyPr anchorCtr="0" anchor="t" bIns="45700" lIns="91425" rIns="91425" tIns="45700">
            <a:noAutofit/>
          </a:bodyPr>
          <a:lstStyle/>
          <a:p>
            <a:pPr indent="0" lvl="0" marL="0" marR="0" rtl="0" algn="ctr">
              <a:spcBef>
                <a:spcPts val="0"/>
              </a:spcBef>
              <a:buClr>
                <a:srgbClr val="888888"/>
              </a:buClr>
              <a:buSzPct val="25000"/>
              <a:buFont typeface="Arial"/>
              <a:buNone/>
            </a:pPr>
            <a:r>
              <a:rPr b="0" i="0" lang="es-ES" sz="2400" u="none" cap="none" strike="noStrike">
                <a:solidFill>
                  <a:srgbClr val="888888"/>
                </a:solidFill>
                <a:latin typeface="Arial"/>
                <a:ea typeface="Arial"/>
                <a:cs typeface="Arial"/>
                <a:sym typeface="Arial"/>
              </a:rPr>
              <a:t>Open Professional Collaboration </a:t>
            </a:r>
          </a:p>
          <a:p>
            <a:pPr indent="0" lvl="0" marL="0" marR="0" rtl="0" algn="ctr">
              <a:spcBef>
                <a:spcPts val="480"/>
              </a:spcBef>
              <a:buClr>
                <a:srgbClr val="888888"/>
              </a:buClr>
              <a:buSzPct val="25000"/>
              <a:buFont typeface="Arial"/>
              <a:buNone/>
            </a:pPr>
            <a:r>
              <a:rPr b="0" i="0" lang="es-ES" sz="2400" u="none" cap="none" strike="noStrike">
                <a:solidFill>
                  <a:srgbClr val="888888"/>
                </a:solidFill>
                <a:latin typeface="Arial"/>
                <a:ea typeface="Arial"/>
                <a:cs typeface="Arial"/>
                <a:sym typeface="Arial"/>
              </a:rPr>
              <a:t>for Innovation </a:t>
            </a: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61" name="Shape 161"/>
        <p:cNvGrpSpPr/>
        <p:nvPr/>
      </p:nvGrpSpPr>
      <p:grpSpPr>
        <a:xfrm>
          <a:off x="0" y="0"/>
          <a:ext cx="0" cy="0"/>
          <a:chOff x="0" y="0"/>
          <a:chExt cx="0" cy="0"/>
        </a:xfrm>
      </p:grpSpPr>
      <p:sp>
        <p:nvSpPr>
          <p:cNvPr id="162" name="Shape 162"/>
          <p:cNvSpPr txBox="1"/>
          <p:nvPr>
            <p:ph type="ctrTitle"/>
          </p:nvPr>
        </p:nvSpPr>
        <p:spPr>
          <a:xfrm>
            <a:off x="1141996" y="1520791"/>
            <a:ext cx="6885470" cy="827772"/>
          </a:xfrm>
          <a:prstGeom prst="rect">
            <a:avLst/>
          </a:prstGeom>
          <a:noFill/>
          <a:ln>
            <a:noFill/>
          </a:ln>
        </p:spPr>
        <p:txBody>
          <a:bodyPr anchorCtr="0" anchor="ctr" bIns="45700" lIns="91425" rIns="91425" tIns="45700">
            <a:noAutofit/>
          </a:bodyPr>
          <a:lstStyle/>
          <a:p>
            <a:pPr indent="0" lvl="0" marL="0" marR="0" rtl="0" algn="r">
              <a:spcBef>
                <a:spcPts val="0"/>
              </a:spcBef>
              <a:buClr>
                <a:schemeClr val="dk1"/>
              </a:buClr>
              <a:buSzPct val="25000"/>
              <a:buFont typeface="Arial"/>
              <a:buNone/>
            </a:pPr>
            <a:r>
              <a:rPr lang="es-ES" sz="3200"/>
              <a:t>Asamblea Extraordinaria </a:t>
            </a:r>
            <a:r>
              <a:rPr b="0" i="0" lang="es-ES" sz="3200" u="none" cap="none" strike="noStrike">
                <a:solidFill>
                  <a:schemeClr val="dk1"/>
                </a:solidFill>
                <a:latin typeface="Arial"/>
                <a:ea typeface="Arial"/>
                <a:cs typeface="Arial"/>
                <a:sym typeface="Arial"/>
              </a:rPr>
              <a:t>(2/3) </a:t>
            </a:r>
            <a:br>
              <a:rPr b="0" i="0" lang="es-ES" sz="3200" u="none" cap="none" strike="noStrike">
                <a:solidFill>
                  <a:schemeClr val="dk1"/>
                </a:solidFill>
                <a:latin typeface="Arial"/>
                <a:ea typeface="Arial"/>
                <a:cs typeface="Arial"/>
                <a:sym typeface="Arial"/>
              </a:rPr>
            </a:br>
          </a:p>
        </p:txBody>
      </p:sp>
      <p:sp>
        <p:nvSpPr>
          <p:cNvPr id="163" name="Shape 163"/>
          <p:cNvSpPr txBox="1"/>
          <p:nvPr>
            <p:ph idx="1" type="subTitle"/>
          </p:nvPr>
        </p:nvSpPr>
        <p:spPr>
          <a:xfrm>
            <a:off x="1141996" y="2156058"/>
            <a:ext cx="6885470" cy="1520791"/>
          </a:xfrm>
          <a:prstGeom prst="rect">
            <a:avLst/>
          </a:prstGeom>
          <a:noFill/>
          <a:ln>
            <a:noFill/>
          </a:ln>
        </p:spPr>
        <p:txBody>
          <a:bodyPr anchorCtr="0" anchor="t" bIns="45700" lIns="91425" rIns="91425" tIns="45700">
            <a:noAutofit/>
          </a:bodyPr>
          <a:lstStyle/>
          <a:p>
            <a:pPr indent="0" lvl="0" marL="0" marR="0" rtl="0" algn="just">
              <a:spcBef>
                <a:spcPts val="0"/>
              </a:spcBef>
              <a:buClr>
                <a:srgbClr val="888888"/>
              </a:buClr>
              <a:buSzPct val="100000"/>
              <a:buFont typeface="Arial"/>
              <a:buChar char="•"/>
            </a:pPr>
            <a:r>
              <a:rPr lang="es-ES" sz="2400"/>
              <a:t>En primer lugar, el profesor identificará el conflicto, lo definirán y determinarán los participantes y las partes afectadas.</a:t>
            </a:r>
          </a:p>
          <a:p>
            <a:pPr indent="0" lvl="0" marL="0" marR="0" rtl="0" algn="just">
              <a:spcBef>
                <a:spcPts val="0"/>
              </a:spcBef>
              <a:buClr>
                <a:srgbClr val="888888"/>
              </a:buClr>
              <a:buSzPct val="100000"/>
              <a:buFont typeface="Arial"/>
              <a:buChar char="•"/>
            </a:pPr>
            <a:r>
              <a:t/>
            </a:r>
            <a:endParaRPr sz="2400"/>
          </a:p>
          <a:p>
            <a:pPr indent="0" lvl="0" marL="0" marR="0" rtl="0" algn="just">
              <a:spcBef>
                <a:spcPts val="0"/>
              </a:spcBef>
              <a:buClr>
                <a:srgbClr val="888888"/>
              </a:buClr>
              <a:buSzPct val="100000"/>
              <a:buFont typeface="Arial"/>
              <a:buChar char="•"/>
            </a:pPr>
            <a:r>
              <a:rPr lang="es-ES" sz="2400"/>
              <a:t>Los profesores explicarán la situación en la asamblea (discurso previamente preparado) y la solución de la situación</a:t>
            </a:r>
          </a:p>
          <a:p>
            <a:pPr indent="0" lvl="0" marL="0" marR="0" rtl="0" algn="just">
              <a:spcBef>
                <a:spcPts val="480"/>
              </a:spcBef>
              <a:buClr>
                <a:srgbClr val="888888"/>
              </a:buClr>
              <a:buSzPct val="100000"/>
              <a:buFont typeface="Arial"/>
              <a:buChar char="•"/>
            </a:pPr>
            <a:r>
              <a:rPr lang="es-ES" sz="2400"/>
              <a:t>Una vez que la situación se haya definido, se determinará la solución o acuerdo, o se convocará una nueva asamblea extraordinaria para trabajar en dinámicas de grupo</a:t>
            </a:r>
          </a:p>
          <a:p>
            <a:pPr lvl="0" marR="0" rtl="0" algn="just">
              <a:spcBef>
                <a:spcPts val="480"/>
              </a:spcBef>
              <a:buNone/>
            </a:pPr>
            <a:r>
              <a:t/>
            </a:r>
            <a:endParaRPr/>
          </a:p>
        </p:txBody>
      </p:sp>
      <p:sp>
        <p:nvSpPr>
          <p:cNvPr id="164" name="Shape 164"/>
          <p:cNvSpPr txBox="1"/>
          <p:nvPr/>
        </p:nvSpPr>
        <p:spPr>
          <a:xfrm>
            <a:off x="1531170" y="189921"/>
            <a:ext cx="5234468" cy="759692"/>
          </a:xfrm>
          <a:prstGeom prst="rect">
            <a:avLst/>
          </a:prstGeom>
          <a:noFill/>
          <a:ln>
            <a:noFill/>
          </a:ln>
        </p:spPr>
        <p:txBody>
          <a:bodyPr anchorCtr="0" anchor="t" bIns="45700" lIns="91425" rIns="91425" tIns="45700">
            <a:noAutofit/>
          </a:bodyPr>
          <a:lstStyle/>
          <a:p>
            <a:pPr indent="0" lvl="0" marL="0" marR="0" rtl="0" algn="ctr">
              <a:spcBef>
                <a:spcPts val="0"/>
              </a:spcBef>
              <a:buClr>
                <a:srgbClr val="888888"/>
              </a:buClr>
              <a:buSzPct val="25000"/>
              <a:buFont typeface="Arial"/>
              <a:buNone/>
            </a:pPr>
            <a:r>
              <a:rPr b="0" i="0" lang="es-ES" sz="2400" u="none" cap="none" strike="noStrike">
                <a:solidFill>
                  <a:srgbClr val="888888"/>
                </a:solidFill>
                <a:latin typeface="Arial"/>
                <a:ea typeface="Arial"/>
                <a:cs typeface="Arial"/>
                <a:sym typeface="Arial"/>
              </a:rPr>
              <a:t>Open Professional Collaboration </a:t>
            </a:r>
          </a:p>
          <a:p>
            <a:pPr indent="0" lvl="0" marL="0" marR="0" rtl="0" algn="ctr">
              <a:spcBef>
                <a:spcPts val="480"/>
              </a:spcBef>
              <a:buClr>
                <a:srgbClr val="888888"/>
              </a:buClr>
              <a:buSzPct val="25000"/>
              <a:buFont typeface="Arial"/>
              <a:buNone/>
            </a:pPr>
            <a:r>
              <a:rPr b="0" i="0" lang="es-ES" sz="2400" u="none" cap="none" strike="noStrike">
                <a:solidFill>
                  <a:srgbClr val="888888"/>
                </a:solidFill>
                <a:latin typeface="Arial"/>
                <a:ea typeface="Arial"/>
                <a:cs typeface="Arial"/>
                <a:sym typeface="Arial"/>
              </a:rPr>
              <a:t>for Innovation </a:t>
            </a: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68" name="Shape 168"/>
        <p:cNvGrpSpPr/>
        <p:nvPr/>
      </p:nvGrpSpPr>
      <p:grpSpPr>
        <a:xfrm>
          <a:off x="0" y="0"/>
          <a:ext cx="0" cy="0"/>
          <a:chOff x="0" y="0"/>
          <a:chExt cx="0" cy="0"/>
        </a:xfrm>
      </p:grpSpPr>
      <p:sp>
        <p:nvSpPr>
          <p:cNvPr id="169" name="Shape 169"/>
          <p:cNvSpPr txBox="1"/>
          <p:nvPr>
            <p:ph type="ctrTitle"/>
          </p:nvPr>
        </p:nvSpPr>
        <p:spPr>
          <a:xfrm>
            <a:off x="1141996" y="1520791"/>
            <a:ext cx="6885470" cy="827772"/>
          </a:xfrm>
          <a:prstGeom prst="rect">
            <a:avLst/>
          </a:prstGeom>
          <a:noFill/>
          <a:ln>
            <a:noFill/>
          </a:ln>
        </p:spPr>
        <p:txBody>
          <a:bodyPr anchorCtr="0" anchor="ctr" bIns="45700" lIns="91425" rIns="91425" tIns="45700">
            <a:noAutofit/>
          </a:bodyPr>
          <a:lstStyle/>
          <a:p>
            <a:pPr indent="0" lvl="0" marL="0" marR="0" rtl="0" algn="r">
              <a:spcBef>
                <a:spcPts val="0"/>
              </a:spcBef>
              <a:buClr>
                <a:schemeClr val="dk1"/>
              </a:buClr>
              <a:buSzPct val="25000"/>
              <a:buFont typeface="Arial"/>
              <a:buNone/>
            </a:pPr>
            <a:r>
              <a:rPr lang="es-ES" sz="3200"/>
              <a:t>Asamblea Extraordinaria</a:t>
            </a:r>
            <a:r>
              <a:rPr b="0" i="0" lang="es-ES" sz="3200" u="none" cap="none" strike="noStrike">
                <a:solidFill>
                  <a:schemeClr val="dk1"/>
                </a:solidFill>
                <a:latin typeface="Arial"/>
                <a:ea typeface="Arial"/>
                <a:cs typeface="Arial"/>
                <a:sym typeface="Arial"/>
              </a:rPr>
              <a:t> (3/3) </a:t>
            </a:r>
            <a:br>
              <a:rPr b="0" i="0" lang="es-ES" sz="3200" u="none" cap="none" strike="noStrike">
                <a:solidFill>
                  <a:schemeClr val="dk1"/>
                </a:solidFill>
                <a:latin typeface="Arial"/>
                <a:ea typeface="Arial"/>
                <a:cs typeface="Arial"/>
                <a:sym typeface="Arial"/>
              </a:rPr>
            </a:br>
          </a:p>
        </p:txBody>
      </p:sp>
      <p:sp>
        <p:nvSpPr>
          <p:cNvPr id="170" name="Shape 170"/>
          <p:cNvSpPr txBox="1"/>
          <p:nvPr>
            <p:ph idx="1" type="subTitle"/>
          </p:nvPr>
        </p:nvSpPr>
        <p:spPr>
          <a:xfrm>
            <a:off x="1141996" y="2473692"/>
            <a:ext cx="6885470" cy="1520791"/>
          </a:xfrm>
          <a:prstGeom prst="rect">
            <a:avLst/>
          </a:prstGeom>
          <a:noFill/>
          <a:ln>
            <a:noFill/>
          </a:ln>
        </p:spPr>
        <p:txBody>
          <a:bodyPr anchorCtr="0" anchor="t" bIns="45700" lIns="91425" rIns="91425" tIns="45700">
            <a:noAutofit/>
          </a:bodyPr>
          <a:lstStyle/>
          <a:p>
            <a:pPr indent="0" lvl="0" marL="0" marR="0" rtl="0" algn="just">
              <a:spcBef>
                <a:spcPts val="0"/>
              </a:spcBef>
              <a:buClr>
                <a:srgbClr val="888888"/>
              </a:buClr>
              <a:buSzPct val="100000"/>
              <a:buFont typeface="Arial"/>
              <a:buChar char="•"/>
            </a:pPr>
            <a:r>
              <a:rPr lang="es-ES" sz="2600"/>
              <a:t>Al final de proceso, se evaluará, así como el resultado; Además se detallará cómo se continuará, si fuese necesario. Esto se podrá hacer en un nuevo grupo o no.</a:t>
            </a:r>
          </a:p>
          <a:p>
            <a:pPr indent="0" lvl="0" marL="0" marR="0" rtl="0" algn="just">
              <a:spcBef>
                <a:spcPts val="0"/>
              </a:spcBef>
              <a:buClr>
                <a:srgbClr val="888888"/>
              </a:buClr>
              <a:buSzPct val="100000"/>
              <a:buFont typeface="Arial"/>
              <a:buChar char="•"/>
            </a:pPr>
            <a:r>
              <a:rPr lang="es-ES" sz="2600"/>
              <a:t>Dependiendo del caso, puede haber al mismo tiempo tutelajes individuales.</a:t>
            </a:r>
          </a:p>
          <a:p>
            <a:pPr lvl="0" marR="0" rtl="0" algn="just">
              <a:spcBef>
                <a:spcPts val="520"/>
              </a:spcBef>
              <a:buNone/>
            </a:pPr>
            <a:r>
              <a:t/>
            </a:r>
            <a:endParaRPr b="0" i="0" sz="2600" u="none" cap="none" strike="noStrike">
              <a:solidFill>
                <a:srgbClr val="888888"/>
              </a:solidFill>
              <a:latin typeface="Arial"/>
              <a:ea typeface="Arial"/>
              <a:cs typeface="Arial"/>
              <a:sym typeface="Arial"/>
            </a:endParaRPr>
          </a:p>
        </p:txBody>
      </p:sp>
      <p:sp>
        <p:nvSpPr>
          <p:cNvPr id="171" name="Shape 171"/>
          <p:cNvSpPr txBox="1"/>
          <p:nvPr/>
        </p:nvSpPr>
        <p:spPr>
          <a:xfrm>
            <a:off x="1531170" y="189921"/>
            <a:ext cx="5234468" cy="759692"/>
          </a:xfrm>
          <a:prstGeom prst="rect">
            <a:avLst/>
          </a:prstGeom>
          <a:noFill/>
          <a:ln>
            <a:noFill/>
          </a:ln>
        </p:spPr>
        <p:txBody>
          <a:bodyPr anchorCtr="0" anchor="t" bIns="45700" lIns="91425" rIns="91425" tIns="45700">
            <a:noAutofit/>
          </a:bodyPr>
          <a:lstStyle/>
          <a:p>
            <a:pPr indent="0" lvl="0" marL="0" marR="0" rtl="0" algn="ctr">
              <a:spcBef>
                <a:spcPts val="0"/>
              </a:spcBef>
              <a:buClr>
                <a:srgbClr val="888888"/>
              </a:buClr>
              <a:buSzPct val="25000"/>
              <a:buFont typeface="Arial"/>
              <a:buNone/>
            </a:pPr>
            <a:r>
              <a:rPr b="0" i="0" lang="es-ES" sz="2400" u="none" cap="none" strike="noStrike">
                <a:solidFill>
                  <a:srgbClr val="888888"/>
                </a:solidFill>
                <a:latin typeface="Arial"/>
                <a:ea typeface="Arial"/>
                <a:cs typeface="Arial"/>
                <a:sym typeface="Arial"/>
              </a:rPr>
              <a:t>Open Professional Collaboration </a:t>
            </a:r>
          </a:p>
          <a:p>
            <a:pPr indent="0" lvl="0" marL="0" marR="0" rtl="0" algn="ctr">
              <a:spcBef>
                <a:spcPts val="480"/>
              </a:spcBef>
              <a:buClr>
                <a:srgbClr val="888888"/>
              </a:buClr>
              <a:buSzPct val="25000"/>
              <a:buFont typeface="Arial"/>
              <a:buNone/>
            </a:pPr>
            <a:r>
              <a:rPr b="0" i="0" lang="es-ES" sz="2400" u="none" cap="none" strike="noStrike">
                <a:solidFill>
                  <a:srgbClr val="888888"/>
                </a:solidFill>
                <a:latin typeface="Arial"/>
                <a:ea typeface="Arial"/>
                <a:cs typeface="Arial"/>
                <a:sym typeface="Arial"/>
              </a:rPr>
              <a:t>for Innovation </a:t>
            </a: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75" name="Shape 175"/>
        <p:cNvGrpSpPr/>
        <p:nvPr/>
      </p:nvGrpSpPr>
      <p:grpSpPr>
        <a:xfrm>
          <a:off x="0" y="0"/>
          <a:ext cx="0" cy="0"/>
          <a:chOff x="0" y="0"/>
          <a:chExt cx="0" cy="0"/>
        </a:xfrm>
      </p:grpSpPr>
      <p:sp>
        <p:nvSpPr>
          <p:cNvPr id="176" name="Shape 176"/>
          <p:cNvSpPr txBox="1"/>
          <p:nvPr>
            <p:ph idx="1" type="subTitle"/>
          </p:nvPr>
        </p:nvSpPr>
        <p:spPr>
          <a:xfrm>
            <a:off x="1141999" y="973373"/>
            <a:ext cx="6630400" cy="2172230"/>
          </a:xfrm>
          <a:prstGeom prst="rect">
            <a:avLst/>
          </a:prstGeom>
          <a:noFill/>
          <a:ln>
            <a:noFill/>
          </a:ln>
        </p:spPr>
        <p:txBody>
          <a:bodyPr anchorCtr="0" anchor="t" bIns="45700" lIns="91425" rIns="91425" tIns="45700">
            <a:noAutofit/>
          </a:bodyPr>
          <a:lstStyle/>
          <a:p>
            <a:pPr indent="0" lvl="0" marL="0" marR="0" rtl="0" algn="ctr">
              <a:lnSpc>
                <a:spcPct val="90000"/>
              </a:lnSpc>
              <a:spcBef>
                <a:spcPts val="0"/>
              </a:spcBef>
              <a:buClr>
                <a:srgbClr val="888888"/>
              </a:buClr>
              <a:buSzPct val="25000"/>
              <a:buFont typeface="Arial"/>
              <a:buNone/>
            </a:pPr>
            <a:r>
              <a:rPr b="0" i="0" lang="es-ES" sz="2960" u="none" cap="none" strike="noStrike">
                <a:solidFill>
                  <a:srgbClr val="888888"/>
                </a:solidFill>
                <a:latin typeface="Arial"/>
                <a:ea typeface="Arial"/>
                <a:cs typeface="Arial"/>
                <a:sym typeface="Arial"/>
              </a:rPr>
              <a:t>Produced by Fondo Formacion Euskadi in the framework of Erasmus+ project</a:t>
            </a:r>
            <a:br>
              <a:rPr b="0" i="0" lang="es-ES" sz="2960" u="none" cap="none" strike="noStrike">
                <a:solidFill>
                  <a:srgbClr val="888888"/>
                </a:solidFill>
                <a:latin typeface="Arial"/>
                <a:ea typeface="Arial"/>
                <a:cs typeface="Arial"/>
                <a:sym typeface="Arial"/>
              </a:rPr>
            </a:br>
            <a:r>
              <a:rPr b="0" i="0" lang="es-ES" sz="2960" u="none" cap="none" strike="noStrike">
                <a:solidFill>
                  <a:srgbClr val="888888"/>
                </a:solidFill>
                <a:latin typeface="Arial"/>
                <a:ea typeface="Arial"/>
                <a:cs typeface="Arial"/>
                <a:sym typeface="Arial"/>
              </a:rPr>
              <a:t>“Open Professional Collaboration for Innovation”</a:t>
            </a:r>
          </a:p>
        </p:txBody>
      </p:sp>
      <p:sp>
        <p:nvSpPr>
          <p:cNvPr id="177" name="Shape 177"/>
          <p:cNvSpPr txBox="1"/>
          <p:nvPr/>
        </p:nvSpPr>
        <p:spPr>
          <a:xfrm>
            <a:off x="1141999" y="2931935"/>
            <a:ext cx="6630400" cy="1365072"/>
          </a:xfrm>
          <a:prstGeom prst="rect">
            <a:avLst/>
          </a:prstGeom>
          <a:noFill/>
          <a:ln>
            <a:noFill/>
          </a:ln>
        </p:spPr>
        <p:txBody>
          <a:bodyPr anchorCtr="0" anchor="ctr" bIns="45700" lIns="91425" rIns="91425" tIns="45700">
            <a:noAutofit/>
          </a:bodyPr>
          <a:lstStyle/>
          <a:p>
            <a:pPr indent="0" lvl="0" marL="0" marR="0" rtl="0" algn="ctr">
              <a:spcBef>
                <a:spcPts val="0"/>
              </a:spcBef>
              <a:buClr>
                <a:srgbClr val="888888"/>
              </a:buClr>
              <a:buSzPct val="25000"/>
              <a:buFont typeface="Arial"/>
              <a:buNone/>
            </a:pPr>
            <a:r>
              <a:rPr b="0" i="0" lang="es-ES" sz="3200" u="none" cap="none" strike="noStrike">
                <a:solidFill>
                  <a:srgbClr val="888888"/>
                </a:solidFill>
                <a:latin typeface="Arial"/>
                <a:ea typeface="Arial"/>
                <a:cs typeface="Arial"/>
                <a:sym typeface="Arial"/>
              </a:rPr>
              <a:t>Contributors: Marta Palacio</a:t>
            </a:r>
          </a:p>
        </p:txBody>
      </p:sp>
      <p:sp>
        <p:nvSpPr>
          <p:cNvPr id="178" name="Shape 178"/>
          <p:cNvSpPr txBox="1"/>
          <p:nvPr/>
        </p:nvSpPr>
        <p:spPr>
          <a:xfrm>
            <a:off x="1141999" y="4449407"/>
            <a:ext cx="6630400" cy="1365072"/>
          </a:xfrm>
          <a:prstGeom prst="rect">
            <a:avLst/>
          </a:prstGeom>
          <a:noFill/>
          <a:ln>
            <a:noFill/>
          </a:ln>
        </p:spPr>
        <p:txBody>
          <a:bodyPr anchorCtr="0" anchor="ctr" bIns="45700" lIns="91425" rIns="91425" tIns="45700">
            <a:noAutofit/>
          </a:bodyPr>
          <a:lstStyle/>
          <a:p>
            <a:pPr indent="0" lvl="0" marL="0" marR="0" rtl="0" algn="ctr">
              <a:lnSpc>
                <a:spcPct val="80000"/>
              </a:lnSpc>
              <a:spcBef>
                <a:spcPts val="0"/>
              </a:spcBef>
              <a:buClr>
                <a:srgbClr val="888888"/>
              </a:buClr>
              <a:buSzPct val="25000"/>
              <a:buFont typeface="Arial"/>
              <a:buNone/>
            </a:pPr>
            <a:r>
              <a:rPr b="0" i="0" lang="es-ES" sz="2000" u="none" cap="none" strike="noStrike">
                <a:solidFill>
                  <a:srgbClr val="888888"/>
                </a:solidFill>
                <a:latin typeface="Arial"/>
                <a:ea typeface="Arial"/>
                <a:cs typeface="Arial"/>
                <a:sym typeface="Arial"/>
              </a:rPr>
              <a:t>This project has been funded by Erasmus + programme of the European Union. This OER reflects the views only of the authors, and the Commission cannot be held responsible for any use which may be made of the information contained therein.</a:t>
            </a: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7" name="Shape 97"/>
        <p:cNvGrpSpPr/>
        <p:nvPr/>
      </p:nvGrpSpPr>
      <p:grpSpPr>
        <a:xfrm>
          <a:off x="0" y="0"/>
          <a:ext cx="0" cy="0"/>
          <a:chOff x="0" y="0"/>
          <a:chExt cx="0" cy="0"/>
        </a:xfrm>
      </p:grpSpPr>
      <p:sp>
        <p:nvSpPr>
          <p:cNvPr id="98" name="Shape 98"/>
          <p:cNvSpPr txBox="1"/>
          <p:nvPr>
            <p:ph idx="1" type="subTitle"/>
          </p:nvPr>
        </p:nvSpPr>
        <p:spPr>
          <a:xfrm>
            <a:off x="1141996" y="2156058"/>
            <a:ext cx="6630400" cy="1520791"/>
          </a:xfrm>
          <a:prstGeom prst="rect">
            <a:avLst/>
          </a:prstGeom>
          <a:noFill/>
          <a:ln>
            <a:noFill/>
          </a:ln>
        </p:spPr>
        <p:txBody>
          <a:bodyPr anchorCtr="0" anchor="t" bIns="45700" lIns="91425" rIns="91425" tIns="45700">
            <a:noAutofit/>
          </a:bodyPr>
          <a:lstStyle/>
          <a:p>
            <a:pPr indent="0" lvl="0" marL="0" marR="0" rtl="0" algn="l">
              <a:spcBef>
                <a:spcPts val="0"/>
              </a:spcBef>
              <a:buClr>
                <a:srgbClr val="888888"/>
              </a:buClr>
              <a:buSzPct val="100000"/>
              <a:buFont typeface="Arial"/>
              <a:buChar char="•"/>
            </a:pPr>
            <a:r>
              <a:rPr lang="es-ES" sz="2800"/>
              <a:t>Los alumnos trabajarán directamente con todos lo profesores. </a:t>
            </a:r>
          </a:p>
          <a:p>
            <a:pPr lvl="0" marR="0" rtl="0" algn="l">
              <a:spcBef>
                <a:spcPts val="0"/>
              </a:spcBef>
              <a:buNone/>
            </a:pPr>
            <a:r>
              <a:t/>
            </a:r>
            <a:endParaRPr sz="2800"/>
          </a:p>
          <a:p>
            <a:pPr indent="0" lvl="0" marL="0" marR="0" rtl="0" algn="l">
              <a:spcBef>
                <a:spcPts val="0"/>
              </a:spcBef>
              <a:buClr>
                <a:srgbClr val="888888"/>
              </a:buClr>
              <a:buSzPct val="100000"/>
              <a:buFont typeface="Arial"/>
              <a:buChar char="•"/>
            </a:pPr>
            <a:r>
              <a:rPr lang="es-ES" sz="2800"/>
              <a:t>Contenidos: se deciden de antemano y se abarcan desde las sugerencias de trabajo o de mejora de la detección y la gestión de conflictos individuales o de grupo.</a:t>
            </a:r>
          </a:p>
          <a:p>
            <a:pPr indent="0" lvl="0" marL="0" marR="0" rtl="0" algn="l">
              <a:spcBef>
                <a:spcPts val="560"/>
              </a:spcBef>
              <a:buClr>
                <a:srgbClr val="888888"/>
              </a:buClr>
              <a:buSzPct val="100000"/>
              <a:buFont typeface="Arial"/>
              <a:buNone/>
            </a:pPr>
            <a:r>
              <a:t/>
            </a:r>
            <a:endParaRPr sz="2800"/>
          </a:p>
          <a:p>
            <a:pPr lvl="0" marR="0" rtl="0" algn="l">
              <a:spcBef>
                <a:spcPts val="560"/>
              </a:spcBef>
              <a:buNone/>
            </a:pPr>
            <a:r>
              <a:t/>
            </a:r>
            <a:endParaRPr/>
          </a:p>
          <a:p>
            <a:pPr indent="0" lvl="0" marL="0" marR="0" rtl="0" algn="l">
              <a:spcBef>
                <a:spcPts val="560"/>
              </a:spcBef>
              <a:buClr>
                <a:srgbClr val="888888"/>
              </a:buClr>
              <a:buSzPct val="25000"/>
              <a:buFont typeface="Arial"/>
              <a:buNone/>
            </a:pPr>
            <a:r>
              <a:t/>
            </a:r>
            <a:endParaRPr b="0" i="0" sz="2800" u="none" cap="none" strike="noStrike">
              <a:solidFill>
                <a:srgbClr val="888888"/>
              </a:solidFill>
              <a:latin typeface="Arial"/>
              <a:ea typeface="Arial"/>
              <a:cs typeface="Arial"/>
              <a:sym typeface="Arial"/>
            </a:endParaRPr>
          </a:p>
        </p:txBody>
      </p:sp>
      <p:sp>
        <p:nvSpPr>
          <p:cNvPr id="99" name="Shape 99"/>
          <p:cNvSpPr txBox="1"/>
          <p:nvPr/>
        </p:nvSpPr>
        <p:spPr>
          <a:xfrm>
            <a:off x="1531170" y="189921"/>
            <a:ext cx="5234468" cy="759692"/>
          </a:xfrm>
          <a:prstGeom prst="rect">
            <a:avLst/>
          </a:prstGeom>
          <a:noFill/>
          <a:ln>
            <a:noFill/>
          </a:ln>
        </p:spPr>
        <p:txBody>
          <a:bodyPr anchorCtr="0" anchor="t" bIns="45700" lIns="91425" rIns="91425" tIns="45700">
            <a:noAutofit/>
          </a:bodyPr>
          <a:lstStyle/>
          <a:p>
            <a:pPr indent="0" lvl="0" marL="0" marR="0" rtl="0" algn="ctr">
              <a:spcBef>
                <a:spcPts val="0"/>
              </a:spcBef>
              <a:buClr>
                <a:srgbClr val="888888"/>
              </a:buClr>
              <a:buSzPct val="25000"/>
              <a:buFont typeface="Arial"/>
              <a:buNone/>
            </a:pPr>
            <a:r>
              <a:rPr b="0" i="0" lang="es-ES" sz="2400" u="none" cap="none" strike="noStrike">
                <a:solidFill>
                  <a:srgbClr val="888888"/>
                </a:solidFill>
                <a:latin typeface="Arial"/>
                <a:ea typeface="Arial"/>
                <a:cs typeface="Arial"/>
                <a:sym typeface="Arial"/>
              </a:rPr>
              <a:t>Open Professional Collaboration </a:t>
            </a:r>
          </a:p>
          <a:p>
            <a:pPr indent="0" lvl="0" marL="0" marR="0" rtl="0" algn="ctr">
              <a:spcBef>
                <a:spcPts val="480"/>
              </a:spcBef>
              <a:buClr>
                <a:srgbClr val="888888"/>
              </a:buClr>
              <a:buSzPct val="25000"/>
              <a:buFont typeface="Arial"/>
              <a:buNone/>
            </a:pPr>
            <a:r>
              <a:rPr b="0" i="0" lang="es-ES" sz="2400" u="none" cap="none" strike="noStrike">
                <a:solidFill>
                  <a:srgbClr val="888888"/>
                </a:solidFill>
                <a:latin typeface="Arial"/>
                <a:ea typeface="Arial"/>
                <a:cs typeface="Arial"/>
                <a:sym typeface="Arial"/>
              </a:rPr>
              <a:t>for Innovation </a:t>
            </a: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3" name="Shape 103"/>
        <p:cNvGrpSpPr/>
        <p:nvPr/>
      </p:nvGrpSpPr>
      <p:grpSpPr>
        <a:xfrm>
          <a:off x="0" y="0"/>
          <a:ext cx="0" cy="0"/>
          <a:chOff x="0" y="0"/>
          <a:chExt cx="0" cy="0"/>
        </a:xfrm>
      </p:grpSpPr>
      <p:sp>
        <p:nvSpPr>
          <p:cNvPr id="104" name="Shape 104"/>
          <p:cNvSpPr txBox="1"/>
          <p:nvPr>
            <p:ph type="ctrTitle"/>
          </p:nvPr>
        </p:nvSpPr>
        <p:spPr>
          <a:xfrm>
            <a:off x="1141996" y="1520791"/>
            <a:ext cx="6885470" cy="827772"/>
          </a:xfrm>
          <a:prstGeom prst="rect">
            <a:avLst/>
          </a:prstGeom>
          <a:noFill/>
          <a:ln>
            <a:noFill/>
          </a:ln>
        </p:spPr>
        <p:txBody>
          <a:bodyPr anchorCtr="0" anchor="ctr" bIns="45700" lIns="91425" rIns="91425" tIns="45700">
            <a:noAutofit/>
          </a:bodyPr>
          <a:lstStyle/>
          <a:p>
            <a:pPr indent="0" lvl="0" marL="0" marR="0" rtl="0" algn="l">
              <a:spcBef>
                <a:spcPts val="0"/>
              </a:spcBef>
              <a:buClr>
                <a:schemeClr val="dk1"/>
              </a:buClr>
              <a:buSzPct val="25000"/>
              <a:buFont typeface="Arial"/>
              <a:buNone/>
            </a:pPr>
            <a:r>
              <a:rPr lang="es-ES" sz="3200"/>
              <a:t>Tipos de Asamblea	</a:t>
            </a:r>
            <a:br>
              <a:rPr b="0" i="0" lang="es-ES" sz="3200" u="none" cap="none" strike="noStrike">
                <a:solidFill>
                  <a:schemeClr val="dk1"/>
                </a:solidFill>
                <a:latin typeface="Arial"/>
                <a:ea typeface="Arial"/>
                <a:cs typeface="Arial"/>
                <a:sym typeface="Arial"/>
              </a:rPr>
            </a:br>
          </a:p>
        </p:txBody>
      </p:sp>
      <p:sp>
        <p:nvSpPr>
          <p:cNvPr id="105" name="Shape 105"/>
          <p:cNvSpPr txBox="1"/>
          <p:nvPr>
            <p:ph idx="1" type="subTitle"/>
          </p:nvPr>
        </p:nvSpPr>
        <p:spPr>
          <a:xfrm>
            <a:off x="1141996" y="2156058"/>
            <a:ext cx="6630400" cy="1520791"/>
          </a:xfrm>
          <a:prstGeom prst="rect">
            <a:avLst/>
          </a:prstGeom>
          <a:noFill/>
          <a:ln>
            <a:noFill/>
          </a:ln>
        </p:spPr>
        <p:txBody>
          <a:bodyPr anchorCtr="0" anchor="t" bIns="45700" lIns="91425" rIns="91425" tIns="45700">
            <a:noAutofit/>
          </a:bodyPr>
          <a:lstStyle/>
          <a:p>
            <a:pPr indent="0" lvl="0" marL="0" marR="0" rtl="0" algn="l">
              <a:spcBef>
                <a:spcPts val="0"/>
              </a:spcBef>
              <a:buClr>
                <a:srgbClr val="888888"/>
              </a:buClr>
              <a:buSzPct val="100000"/>
              <a:buFont typeface="Noto Symbol"/>
              <a:buChar char="❖"/>
            </a:pPr>
            <a:r>
              <a:rPr lang="es-ES" sz="2800"/>
              <a:t>Asamblea Inicial</a:t>
            </a:r>
          </a:p>
          <a:p>
            <a:pPr lvl="0" marR="0" rtl="0" algn="l">
              <a:spcBef>
                <a:spcPts val="0"/>
              </a:spcBef>
              <a:buNone/>
            </a:pPr>
            <a:r>
              <a:t/>
            </a:r>
            <a:endParaRPr sz="2800"/>
          </a:p>
          <a:p>
            <a:pPr indent="0" lvl="0" marL="0" marR="0" rtl="0" algn="l">
              <a:spcBef>
                <a:spcPts val="560"/>
              </a:spcBef>
              <a:buClr>
                <a:srgbClr val="888888"/>
              </a:buClr>
              <a:buSzPct val="100000"/>
              <a:buFont typeface="Noto Symbol"/>
              <a:buChar char="❖"/>
            </a:pPr>
            <a:r>
              <a:rPr lang="es-ES" sz="2800"/>
              <a:t>Asamblea General u Ordinaria</a:t>
            </a:r>
          </a:p>
          <a:p>
            <a:pPr lvl="0" marR="0" rtl="0" algn="l">
              <a:spcBef>
                <a:spcPts val="560"/>
              </a:spcBef>
              <a:buNone/>
            </a:pPr>
            <a:r>
              <a:t/>
            </a:r>
            <a:endParaRPr sz="2800"/>
          </a:p>
          <a:p>
            <a:pPr indent="0" lvl="0" marL="0" marR="0" rtl="0" algn="l">
              <a:spcBef>
                <a:spcPts val="560"/>
              </a:spcBef>
              <a:buClr>
                <a:srgbClr val="888888"/>
              </a:buClr>
              <a:buSzPct val="100000"/>
              <a:buFont typeface="Noto Symbol"/>
              <a:buChar char="❖"/>
            </a:pPr>
            <a:r>
              <a:rPr lang="es-ES" sz="2800"/>
              <a:t>Asamblea de fin de plazo o fin de año</a:t>
            </a:r>
          </a:p>
          <a:p>
            <a:pPr lvl="0" marR="0" rtl="0" algn="l">
              <a:spcBef>
                <a:spcPts val="560"/>
              </a:spcBef>
              <a:buNone/>
            </a:pPr>
            <a:r>
              <a:t/>
            </a:r>
            <a:endParaRPr sz="2800"/>
          </a:p>
          <a:p>
            <a:pPr indent="0" lvl="0" marL="0" marR="0" rtl="0" algn="l">
              <a:spcBef>
                <a:spcPts val="560"/>
              </a:spcBef>
              <a:buClr>
                <a:srgbClr val="888888"/>
              </a:buClr>
              <a:buSzPct val="100000"/>
              <a:buFont typeface="Noto Symbol"/>
              <a:buChar char="❖"/>
            </a:pPr>
            <a:r>
              <a:rPr lang="es-ES" sz="2800"/>
              <a:t>Asamblea Ordinaria</a:t>
            </a:r>
          </a:p>
          <a:p>
            <a:pPr lvl="0" marR="0" rtl="0" algn="l">
              <a:spcBef>
                <a:spcPts val="560"/>
              </a:spcBef>
              <a:buNone/>
            </a:pPr>
            <a:r>
              <a:t/>
            </a:r>
            <a:endParaRPr/>
          </a:p>
        </p:txBody>
      </p:sp>
      <p:sp>
        <p:nvSpPr>
          <p:cNvPr id="106" name="Shape 106"/>
          <p:cNvSpPr txBox="1"/>
          <p:nvPr/>
        </p:nvSpPr>
        <p:spPr>
          <a:xfrm>
            <a:off x="1531170" y="189921"/>
            <a:ext cx="5234468" cy="759692"/>
          </a:xfrm>
          <a:prstGeom prst="rect">
            <a:avLst/>
          </a:prstGeom>
          <a:noFill/>
          <a:ln>
            <a:noFill/>
          </a:ln>
        </p:spPr>
        <p:txBody>
          <a:bodyPr anchorCtr="0" anchor="t" bIns="45700" lIns="91425" rIns="91425" tIns="45700">
            <a:noAutofit/>
          </a:bodyPr>
          <a:lstStyle/>
          <a:p>
            <a:pPr indent="0" lvl="0" marL="0" marR="0" rtl="0" algn="ctr">
              <a:spcBef>
                <a:spcPts val="0"/>
              </a:spcBef>
              <a:buClr>
                <a:srgbClr val="888888"/>
              </a:buClr>
              <a:buSzPct val="25000"/>
              <a:buFont typeface="Arial"/>
              <a:buNone/>
            </a:pPr>
            <a:r>
              <a:rPr b="0" i="0" lang="es-ES" sz="2400" u="none" cap="none" strike="noStrike">
                <a:solidFill>
                  <a:srgbClr val="888888"/>
                </a:solidFill>
                <a:latin typeface="Arial"/>
                <a:ea typeface="Arial"/>
                <a:cs typeface="Arial"/>
                <a:sym typeface="Arial"/>
              </a:rPr>
              <a:t>Open Professional Collaboration </a:t>
            </a:r>
          </a:p>
          <a:p>
            <a:pPr indent="0" lvl="0" marL="0" marR="0" rtl="0" algn="ctr">
              <a:spcBef>
                <a:spcPts val="480"/>
              </a:spcBef>
              <a:buClr>
                <a:srgbClr val="888888"/>
              </a:buClr>
              <a:buSzPct val="25000"/>
              <a:buFont typeface="Arial"/>
              <a:buNone/>
            </a:pPr>
            <a:r>
              <a:rPr b="0" i="0" lang="es-ES" sz="2400" u="none" cap="none" strike="noStrike">
                <a:solidFill>
                  <a:srgbClr val="888888"/>
                </a:solidFill>
                <a:latin typeface="Arial"/>
                <a:ea typeface="Arial"/>
                <a:cs typeface="Arial"/>
                <a:sym typeface="Arial"/>
              </a:rPr>
              <a:t>for Innovation </a:t>
            </a: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0" name="Shape 110"/>
        <p:cNvGrpSpPr/>
        <p:nvPr/>
      </p:nvGrpSpPr>
      <p:grpSpPr>
        <a:xfrm>
          <a:off x="0" y="0"/>
          <a:ext cx="0" cy="0"/>
          <a:chOff x="0" y="0"/>
          <a:chExt cx="0" cy="0"/>
        </a:xfrm>
      </p:grpSpPr>
      <p:sp>
        <p:nvSpPr>
          <p:cNvPr id="111" name="Shape 111"/>
          <p:cNvSpPr txBox="1"/>
          <p:nvPr>
            <p:ph type="ctrTitle"/>
          </p:nvPr>
        </p:nvSpPr>
        <p:spPr>
          <a:xfrm>
            <a:off x="1141996" y="1520791"/>
            <a:ext cx="6885470" cy="827772"/>
          </a:xfrm>
          <a:prstGeom prst="rect">
            <a:avLst/>
          </a:prstGeom>
          <a:noFill/>
          <a:ln>
            <a:noFill/>
          </a:ln>
        </p:spPr>
        <p:txBody>
          <a:bodyPr anchorCtr="0" anchor="ctr" bIns="45700" lIns="91425" rIns="91425" tIns="45700">
            <a:noAutofit/>
          </a:bodyPr>
          <a:lstStyle/>
          <a:p>
            <a:pPr indent="0" lvl="0" marL="0" marR="0" rtl="0" algn="r">
              <a:spcBef>
                <a:spcPts val="0"/>
              </a:spcBef>
              <a:buClr>
                <a:schemeClr val="dk1"/>
              </a:buClr>
              <a:buSzPct val="25000"/>
              <a:buFont typeface="Arial"/>
              <a:buNone/>
            </a:pPr>
            <a:r>
              <a:rPr lang="es-ES" sz="3200"/>
              <a:t>Asamblea Inicial</a:t>
            </a:r>
            <a:br>
              <a:rPr b="0" i="0" lang="es-ES" sz="3200" u="none" cap="none" strike="noStrike">
                <a:solidFill>
                  <a:schemeClr val="dk1"/>
                </a:solidFill>
                <a:latin typeface="Arial"/>
                <a:ea typeface="Arial"/>
                <a:cs typeface="Arial"/>
                <a:sym typeface="Arial"/>
              </a:rPr>
            </a:br>
          </a:p>
        </p:txBody>
      </p:sp>
      <p:sp>
        <p:nvSpPr>
          <p:cNvPr id="112" name="Shape 112"/>
          <p:cNvSpPr txBox="1"/>
          <p:nvPr>
            <p:ph idx="1" type="subTitle"/>
          </p:nvPr>
        </p:nvSpPr>
        <p:spPr>
          <a:xfrm>
            <a:off x="1141996" y="2156058"/>
            <a:ext cx="6630400" cy="1520791"/>
          </a:xfrm>
          <a:prstGeom prst="rect">
            <a:avLst/>
          </a:prstGeom>
          <a:noFill/>
          <a:ln>
            <a:noFill/>
          </a:ln>
        </p:spPr>
        <p:txBody>
          <a:bodyPr anchorCtr="0" anchor="t" bIns="45700" lIns="91425" rIns="91425" tIns="45700">
            <a:noAutofit/>
          </a:bodyPr>
          <a:lstStyle/>
          <a:p>
            <a:pPr indent="0" lvl="0" marL="0" marR="0" rtl="0" algn="l">
              <a:spcBef>
                <a:spcPts val="0"/>
              </a:spcBef>
              <a:buClr>
                <a:srgbClr val="888888"/>
              </a:buClr>
              <a:buSzPct val="100000"/>
              <a:buFont typeface="Arial"/>
              <a:buChar char="•"/>
            </a:pPr>
            <a:r>
              <a:rPr lang="es-ES" sz="2800"/>
              <a:t>Se celebra en el inicio del curso</a:t>
            </a:r>
          </a:p>
          <a:p>
            <a:pPr indent="0" lvl="0" marL="0" marR="0" rtl="0" algn="l">
              <a:spcBef>
                <a:spcPts val="0"/>
              </a:spcBef>
              <a:buClr>
                <a:srgbClr val="888888"/>
              </a:buClr>
              <a:buSzPct val="100000"/>
              <a:buFont typeface="Arial"/>
              <a:buChar char="•"/>
            </a:pPr>
            <a:r>
              <a:rPr lang="es-ES" sz="2800"/>
              <a:t>Se presenta lo que se trabajará en la asamblea</a:t>
            </a:r>
          </a:p>
          <a:p>
            <a:pPr indent="0" lvl="0" marL="0" marR="0" rtl="0" algn="l">
              <a:spcBef>
                <a:spcPts val="560"/>
              </a:spcBef>
              <a:buClr>
                <a:srgbClr val="888888"/>
              </a:buClr>
              <a:buSzPct val="100000"/>
              <a:buFont typeface="Arial"/>
              <a:buChar char="•"/>
            </a:pPr>
            <a:r>
              <a:rPr lang="es-ES" sz="2800"/>
              <a:t>Se presentan las normas del centro de formación</a:t>
            </a:r>
          </a:p>
          <a:p>
            <a:pPr indent="0" lvl="0" marL="0" marR="0" rtl="0" algn="l">
              <a:spcBef>
                <a:spcPts val="560"/>
              </a:spcBef>
              <a:buClr>
                <a:srgbClr val="888888"/>
              </a:buClr>
              <a:buSzPct val="100000"/>
              <a:buFont typeface="Arial"/>
              <a:buChar char="•"/>
            </a:pPr>
            <a:r>
              <a:rPr lang="es-ES" sz="2800"/>
              <a:t>Se presenta el calendario y horario del centro formativo</a:t>
            </a:r>
          </a:p>
          <a:p>
            <a:pPr indent="0" lvl="0" marL="0" marR="0" rtl="0" algn="l">
              <a:spcBef>
                <a:spcPts val="560"/>
              </a:spcBef>
              <a:buClr>
                <a:srgbClr val="888888"/>
              </a:buClr>
              <a:buSzPct val="87500"/>
              <a:buFont typeface="Arial"/>
              <a:buChar char="•"/>
            </a:pPr>
            <a:r>
              <a:t/>
            </a:r>
            <a:endParaRPr/>
          </a:p>
        </p:txBody>
      </p:sp>
      <p:sp>
        <p:nvSpPr>
          <p:cNvPr id="113" name="Shape 113"/>
          <p:cNvSpPr txBox="1"/>
          <p:nvPr/>
        </p:nvSpPr>
        <p:spPr>
          <a:xfrm>
            <a:off x="1531170" y="189921"/>
            <a:ext cx="5234468" cy="759692"/>
          </a:xfrm>
          <a:prstGeom prst="rect">
            <a:avLst/>
          </a:prstGeom>
          <a:noFill/>
          <a:ln>
            <a:noFill/>
          </a:ln>
        </p:spPr>
        <p:txBody>
          <a:bodyPr anchorCtr="0" anchor="t" bIns="45700" lIns="91425" rIns="91425" tIns="45700">
            <a:noAutofit/>
          </a:bodyPr>
          <a:lstStyle/>
          <a:p>
            <a:pPr indent="0" lvl="0" marL="0" marR="0" rtl="0" algn="ctr">
              <a:spcBef>
                <a:spcPts val="0"/>
              </a:spcBef>
              <a:buClr>
                <a:srgbClr val="888888"/>
              </a:buClr>
              <a:buSzPct val="25000"/>
              <a:buFont typeface="Arial"/>
              <a:buNone/>
            </a:pPr>
            <a:r>
              <a:rPr b="0" i="0" lang="es-ES" sz="2400" u="none" cap="none" strike="noStrike">
                <a:solidFill>
                  <a:srgbClr val="888888"/>
                </a:solidFill>
                <a:latin typeface="Arial"/>
                <a:ea typeface="Arial"/>
                <a:cs typeface="Arial"/>
                <a:sym typeface="Arial"/>
              </a:rPr>
              <a:t>Open Professional Collaboration </a:t>
            </a:r>
          </a:p>
          <a:p>
            <a:pPr indent="0" lvl="0" marL="0" marR="0" rtl="0" algn="ctr">
              <a:spcBef>
                <a:spcPts val="480"/>
              </a:spcBef>
              <a:buClr>
                <a:srgbClr val="888888"/>
              </a:buClr>
              <a:buSzPct val="25000"/>
              <a:buFont typeface="Arial"/>
              <a:buNone/>
            </a:pPr>
            <a:r>
              <a:rPr b="0" i="0" lang="es-ES" sz="2400" u="none" cap="none" strike="noStrike">
                <a:solidFill>
                  <a:srgbClr val="888888"/>
                </a:solidFill>
                <a:latin typeface="Arial"/>
                <a:ea typeface="Arial"/>
                <a:cs typeface="Arial"/>
                <a:sym typeface="Arial"/>
              </a:rPr>
              <a:t>for Innovation </a:t>
            </a: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7" name="Shape 117"/>
        <p:cNvGrpSpPr/>
        <p:nvPr/>
      </p:nvGrpSpPr>
      <p:grpSpPr>
        <a:xfrm>
          <a:off x="0" y="0"/>
          <a:ext cx="0" cy="0"/>
          <a:chOff x="0" y="0"/>
          <a:chExt cx="0" cy="0"/>
        </a:xfrm>
      </p:grpSpPr>
      <p:sp>
        <p:nvSpPr>
          <p:cNvPr id="118" name="Shape 118"/>
          <p:cNvSpPr txBox="1"/>
          <p:nvPr>
            <p:ph type="ctrTitle"/>
          </p:nvPr>
        </p:nvSpPr>
        <p:spPr>
          <a:xfrm>
            <a:off x="1141996" y="1520791"/>
            <a:ext cx="6885470" cy="827772"/>
          </a:xfrm>
          <a:prstGeom prst="rect">
            <a:avLst/>
          </a:prstGeom>
          <a:noFill/>
          <a:ln>
            <a:noFill/>
          </a:ln>
        </p:spPr>
        <p:txBody>
          <a:bodyPr anchorCtr="0" anchor="ctr" bIns="45700" lIns="91425" rIns="91425" tIns="45700">
            <a:noAutofit/>
          </a:bodyPr>
          <a:lstStyle/>
          <a:p>
            <a:pPr indent="0" lvl="0" marL="0" marR="0" rtl="0" algn="r">
              <a:spcBef>
                <a:spcPts val="0"/>
              </a:spcBef>
              <a:buClr>
                <a:schemeClr val="dk1"/>
              </a:buClr>
              <a:buSzPct val="25000"/>
              <a:buFont typeface="Arial"/>
              <a:buNone/>
            </a:pPr>
            <a:r>
              <a:rPr lang="es-ES" sz="3200"/>
              <a:t>Asamblea Ordinaria</a:t>
            </a:r>
            <a:r>
              <a:rPr b="0" i="0" lang="es-ES" sz="3200" u="none" cap="none" strike="noStrike">
                <a:solidFill>
                  <a:schemeClr val="dk1"/>
                </a:solidFill>
                <a:latin typeface="Arial"/>
                <a:ea typeface="Arial"/>
                <a:cs typeface="Arial"/>
                <a:sym typeface="Arial"/>
              </a:rPr>
              <a:t>(1/4)</a:t>
            </a:r>
            <a:br>
              <a:rPr b="0" i="0" lang="es-ES" sz="3200" u="none" cap="none" strike="noStrike">
                <a:solidFill>
                  <a:schemeClr val="dk1"/>
                </a:solidFill>
                <a:latin typeface="Arial"/>
                <a:ea typeface="Arial"/>
                <a:cs typeface="Arial"/>
                <a:sym typeface="Arial"/>
              </a:rPr>
            </a:br>
          </a:p>
        </p:txBody>
      </p:sp>
      <p:sp>
        <p:nvSpPr>
          <p:cNvPr id="119" name="Shape 119"/>
          <p:cNvSpPr txBox="1"/>
          <p:nvPr>
            <p:ph idx="1" type="subTitle"/>
          </p:nvPr>
        </p:nvSpPr>
        <p:spPr>
          <a:xfrm>
            <a:off x="1141996" y="2011680"/>
            <a:ext cx="6630400" cy="1520791"/>
          </a:xfrm>
          <a:prstGeom prst="rect">
            <a:avLst/>
          </a:prstGeom>
          <a:noFill/>
          <a:ln>
            <a:noFill/>
          </a:ln>
        </p:spPr>
        <p:txBody>
          <a:bodyPr anchorCtr="0" anchor="t" bIns="45700" lIns="91425" rIns="91425" tIns="45700">
            <a:noAutofit/>
          </a:bodyPr>
          <a:lstStyle/>
          <a:p>
            <a:pPr indent="0" lvl="0" marL="0" marR="0" rtl="0" algn="l">
              <a:spcBef>
                <a:spcPts val="0"/>
              </a:spcBef>
              <a:buClr>
                <a:srgbClr val="888888"/>
              </a:buClr>
              <a:buSzPct val="100000"/>
              <a:buFont typeface="Arial"/>
              <a:buChar char="•"/>
            </a:pPr>
            <a:r>
              <a:rPr lang="es-ES" sz="2400"/>
              <a:t>Reuniones grupales mensuales </a:t>
            </a:r>
          </a:p>
          <a:p>
            <a:pPr indent="0" lvl="0" marL="0" marR="0" rtl="0" algn="l">
              <a:spcBef>
                <a:spcPts val="0"/>
              </a:spcBef>
              <a:buClr>
                <a:srgbClr val="888888"/>
              </a:buClr>
              <a:buSzPct val="100000"/>
              <a:buFont typeface="Arial"/>
              <a:buChar char="•"/>
            </a:pPr>
            <a:r>
              <a:rPr lang="es-ES" sz="2400"/>
              <a:t>En cada asamblea, hay una secretaria y dos moderadores: un profesor y un alumno. Estos roles se turnan para que todo el mundo participe</a:t>
            </a:r>
          </a:p>
          <a:p>
            <a:pPr indent="0" lvl="0" marL="0" marR="0" rtl="0" algn="l">
              <a:spcBef>
                <a:spcPts val="520"/>
              </a:spcBef>
              <a:buClr>
                <a:srgbClr val="888888"/>
              </a:buClr>
              <a:buSzPct val="100000"/>
              <a:buFont typeface="Arial"/>
              <a:buChar char="•"/>
            </a:pPr>
            <a:r>
              <a:rPr lang="es-ES" sz="2600"/>
              <a:t>El/la secretario/a escribe el acta de la asamblea</a:t>
            </a:r>
          </a:p>
          <a:p>
            <a:pPr indent="0" lvl="0" marL="0" marR="0" rtl="0" algn="l">
              <a:spcBef>
                <a:spcPts val="520"/>
              </a:spcBef>
              <a:buClr>
                <a:srgbClr val="888888"/>
              </a:buClr>
              <a:buSzPct val="100000"/>
              <a:buFont typeface="Arial"/>
              <a:buChar char="•"/>
            </a:pPr>
            <a:r>
              <a:rPr lang="es-ES" sz="2600"/>
              <a:t>Una semana antes de la reunión, ambos moderadores se reúnen con los profesores y los alumnos por separado para acordar el orden del día.</a:t>
            </a:r>
          </a:p>
          <a:p>
            <a:pPr lvl="0" marR="0" rtl="0" algn="l">
              <a:spcBef>
                <a:spcPts val="520"/>
              </a:spcBef>
              <a:buNone/>
            </a:pPr>
            <a:r>
              <a:t/>
            </a:r>
            <a:endParaRPr/>
          </a:p>
        </p:txBody>
      </p:sp>
      <p:sp>
        <p:nvSpPr>
          <p:cNvPr id="120" name="Shape 120"/>
          <p:cNvSpPr txBox="1"/>
          <p:nvPr/>
        </p:nvSpPr>
        <p:spPr>
          <a:xfrm>
            <a:off x="1531170" y="189921"/>
            <a:ext cx="5234468" cy="759692"/>
          </a:xfrm>
          <a:prstGeom prst="rect">
            <a:avLst/>
          </a:prstGeom>
          <a:noFill/>
          <a:ln>
            <a:noFill/>
          </a:ln>
        </p:spPr>
        <p:txBody>
          <a:bodyPr anchorCtr="0" anchor="t" bIns="45700" lIns="91425" rIns="91425" tIns="45700">
            <a:noAutofit/>
          </a:bodyPr>
          <a:lstStyle/>
          <a:p>
            <a:pPr indent="0" lvl="0" marL="0" marR="0" rtl="0" algn="ctr">
              <a:spcBef>
                <a:spcPts val="0"/>
              </a:spcBef>
              <a:buClr>
                <a:srgbClr val="888888"/>
              </a:buClr>
              <a:buSzPct val="25000"/>
              <a:buFont typeface="Arial"/>
              <a:buNone/>
            </a:pPr>
            <a:r>
              <a:rPr b="0" i="0" lang="es-ES" sz="2400" u="none" cap="none" strike="noStrike">
                <a:solidFill>
                  <a:srgbClr val="888888"/>
                </a:solidFill>
                <a:latin typeface="Arial"/>
                <a:ea typeface="Arial"/>
                <a:cs typeface="Arial"/>
                <a:sym typeface="Arial"/>
              </a:rPr>
              <a:t>Open Professional Collaboration </a:t>
            </a:r>
          </a:p>
          <a:p>
            <a:pPr indent="0" lvl="0" marL="0" marR="0" rtl="0" algn="ctr">
              <a:spcBef>
                <a:spcPts val="480"/>
              </a:spcBef>
              <a:buClr>
                <a:srgbClr val="888888"/>
              </a:buClr>
              <a:buSzPct val="25000"/>
              <a:buFont typeface="Arial"/>
              <a:buNone/>
            </a:pPr>
            <a:r>
              <a:rPr b="0" i="0" lang="es-ES" sz="2400" u="none" cap="none" strike="noStrike">
                <a:solidFill>
                  <a:srgbClr val="888888"/>
                </a:solidFill>
                <a:latin typeface="Arial"/>
                <a:ea typeface="Arial"/>
                <a:cs typeface="Arial"/>
                <a:sym typeface="Arial"/>
              </a:rPr>
              <a:t>for Innovation </a:t>
            </a: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24" name="Shape 124"/>
        <p:cNvGrpSpPr/>
        <p:nvPr/>
      </p:nvGrpSpPr>
      <p:grpSpPr>
        <a:xfrm>
          <a:off x="0" y="0"/>
          <a:ext cx="0" cy="0"/>
          <a:chOff x="0" y="0"/>
          <a:chExt cx="0" cy="0"/>
        </a:xfrm>
      </p:grpSpPr>
      <p:sp>
        <p:nvSpPr>
          <p:cNvPr id="125" name="Shape 125"/>
          <p:cNvSpPr txBox="1"/>
          <p:nvPr>
            <p:ph type="ctrTitle"/>
          </p:nvPr>
        </p:nvSpPr>
        <p:spPr>
          <a:xfrm>
            <a:off x="1141996" y="1520791"/>
            <a:ext cx="6885470" cy="827772"/>
          </a:xfrm>
          <a:prstGeom prst="rect">
            <a:avLst/>
          </a:prstGeom>
          <a:noFill/>
          <a:ln>
            <a:noFill/>
          </a:ln>
        </p:spPr>
        <p:txBody>
          <a:bodyPr anchorCtr="0" anchor="ctr" bIns="45700" lIns="91425" rIns="91425" tIns="45700">
            <a:noAutofit/>
          </a:bodyPr>
          <a:lstStyle/>
          <a:p>
            <a:pPr indent="0" lvl="0" marL="0" marR="0" rtl="0" algn="r">
              <a:spcBef>
                <a:spcPts val="0"/>
              </a:spcBef>
              <a:buClr>
                <a:schemeClr val="dk1"/>
              </a:buClr>
              <a:buSzPct val="25000"/>
              <a:buFont typeface="Arial"/>
              <a:buNone/>
            </a:pPr>
            <a:r>
              <a:rPr lang="es-ES" sz="3200"/>
              <a:t>Asamblea Ordinaria</a:t>
            </a:r>
            <a:r>
              <a:rPr b="0" i="0" lang="es-ES" sz="3200" u="none" cap="none" strike="noStrike">
                <a:solidFill>
                  <a:schemeClr val="dk1"/>
                </a:solidFill>
                <a:latin typeface="Arial"/>
                <a:ea typeface="Arial"/>
                <a:cs typeface="Arial"/>
                <a:sym typeface="Arial"/>
              </a:rPr>
              <a:t> (2/4)</a:t>
            </a:r>
            <a:br>
              <a:rPr b="0" i="0" lang="es-ES" sz="3200" u="none" cap="none" strike="noStrike">
                <a:solidFill>
                  <a:schemeClr val="dk1"/>
                </a:solidFill>
                <a:latin typeface="Arial"/>
                <a:ea typeface="Arial"/>
                <a:cs typeface="Arial"/>
                <a:sym typeface="Arial"/>
              </a:rPr>
            </a:br>
          </a:p>
        </p:txBody>
      </p:sp>
      <p:sp>
        <p:nvSpPr>
          <p:cNvPr id="126" name="Shape 126"/>
          <p:cNvSpPr txBox="1"/>
          <p:nvPr>
            <p:ph idx="1" type="subTitle"/>
          </p:nvPr>
        </p:nvSpPr>
        <p:spPr>
          <a:xfrm>
            <a:off x="1141996" y="2145227"/>
            <a:ext cx="6630299" cy="1520700"/>
          </a:xfrm>
          <a:prstGeom prst="rect">
            <a:avLst/>
          </a:prstGeom>
          <a:noFill/>
          <a:ln>
            <a:noFill/>
          </a:ln>
        </p:spPr>
        <p:txBody>
          <a:bodyPr anchorCtr="0" anchor="t" bIns="45700" lIns="91425" rIns="91425" tIns="45700">
            <a:noAutofit/>
          </a:bodyPr>
          <a:lstStyle/>
          <a:p>
            <a:pPr indent="0" lvl="0" marL="0" marR="0" rtl="0" algn="l">
              <a:spcBef>
                <a:spcPts val="0"/>
              </a:spcBef>
              <a:buClr>
                <a:srgbClr val="888888"/>
              </a:buClr>
              <a:buSzPct val="100000"/>
              <a:buFont typeface="Arial"/>
              <a:buChar char="•"/>
            </a:pPr>
            <a:r>
              <a:rPr lang="es-ES" sz="2600"/>
              <a:t>Después, en otra reunión, ambos moderadores acuerdan los puntos y los ordenan</a:t>
            </a:r>
          </a:p>
          <a:p>
            <a:pPr indent="0" lvl="0" marL="0" marR="0" rtl="0" algn="l">
              <a:spcBef>
                <a:spcPts val="0"/>
              </a:spcBef>
              <a:buClr>
                <a:srgbClr val="888888"/>
              </a:buClr>
              <a:buSzPct val="100000"/>
              <a:buFont typeface="Arial"/>
              <a:buChar char="•"/>
            </a:pPr>
            <a:r>
              <a:rPr lang="es-ES" sz="2600"/>
              <a:t>El orden del día se presenta el día anterior a la reunión. Se fijan al inicio del curso escolar</a:t>
            </a:r>
          </a:p>
          <a:p>
            <a:pPr lvl="0" marR="0" rtl="0" algn="l">
              <a:spcBef>
                <a:spcPts val="520"/>
              </a:spcBef>
              <a:buNone/>
            </a:pPr>
            <a:r>
              <a:rPr b="0" i="0" lang="es-ES" sz="2600" u="none" cap="none" strike="noStrike">
                <a:solidFill>
                  <a:srgbClr val="888888"/>
                </a:solidFill>
                <a:latin typeface="Arial"/>
                <a:ea typeface="Arial"/>
                <a:cs typeface="Arial"/>
                <a:sym typeface="Arial"/>
              </a:rPr>
              <a:t> </a:t>
            </a:r>
          </a:p>
        </p:txBody>
      </p:sp>
      <p:sp>
        <p:nvSpPr>
          <p:cNvPr id="127" name="Shape 127"/>
          <p:cNvSpPr txBox="1"/>
          <p:nvPr/>
        </p:nvSpPr>
        <p:spPr>
          <a:xfrm>
            <a:off x="1531170" y="189921"/>
            <a:ext cx="5234468" cy="759692"/>
          </a:xfrm>
          <a:prstGeom prst="rect">
            <a:avLst/>
          </a:prstGeom>
          <a:noFill/>
          <a:ln>
            <a:noFill/>
          </a:ln>
        </p:spPr>
        <p:txBody>
          <a:bodyPr anchorCtr="0" anchor="t" bIns="45700" lIns="91425" rIns="91425" tIns="45700">
            <a:noAutofit/>
          </a:bodyPr>
          <a:lstStyle/>
          <a:p>
            <a:pPr indent="0" lvl="0" marL="0" marR="0" rtl="0" algn="ctr">
              <a:spcBef>
                <a:spcPts val="0"/>
              </a:spcBef>
              <a:buClr>
                <a:srgbClr val="888888"/>
              </a:buClr>
              <a:buSzPct val="25000"/>
              <a:buFont typeface="Arial"/>
              <a:buNone/>
            </a:pPr>
            <a:r>
              <a:rPr b="0" i="0" lang="es-ES" sz="2400" u="none" cap="none" strike="noStrike">
                <a:solidFill>
                  <a:srgbClr val="888888"/>
                </a:solidFill>
                <a:latin typeface="Arial"/>
                <a:ea typeface="Arial"/>
                <a:cs typeface="Arial"/>
                <a:sym typeface="Arial"/>
              </a:rPr>
              <a:t>Open Professional Collaboration </a:t>
            </a:r>
          </a:p>
          <a:p>
            <a:pPr indent="0" lvl="0" marL="0" marR="0" rtl="0" algn="ctr">
              <a:spcBef>
                <a:spcPts val="480"/>
              </a:spcBef>
              <a:buClr>
                <a:srgbClr val="888888"/>
              </a:buClr>
              <a:buSzPct val="25000"/>
              <a:buFont typeface="Arial"/>
              <a:buNone/>
            </a:pPr>
            <a:r>
              <a:rPr b="0" i="0" lang="es-ES" sz="2400" u="none" cap="none" strike="noStrike">
                <a:solidFill>
                  <a:srgbClr val="888888"/>
                </a:solidFill>
                <a:latin typeface="Arial"/>
                <a:ea typeface="Arial"/>
                <a:cs typeface="Arial"/>
                <a:sym typeface="Arial"/>
              </a:rPr>
              <a:t>for Innovation </a:t>
            </a:r>
          </a:p>
        </p:txBody>
      </p:sp>
      <p:sp>
        <p:nvSpPr>
          <p:cNvPr id="128" name="Shape 128"/>
          <p:cNvSpPr txBox="1"/>
          <p:nvPr/>
        </p:nvSpPr>
        <p:spPr>
          <a:xfrm>
            <a:off x="4209269" y="5165858"/>
            <a:ext cx="2473799" cy="923399"/>
          </a:xfrm>
          <a:prstGeom prst="rect">
            <a:avLst/>
          </a:prstGeom>
          <a:noFill/>
          <a:ln>
            <a:noFill/>
          </a:ln>
        </p:spPr>
        <p:txBody>
          <a:bodyPr anchorCtr="0" anchor="t" bIns="45700" lIns="91425" rIns="91425" tIns="45700">
            <a:noAutofit/>
          </a:bodyPr>
          <a:lstStyle/>
          <a:p>
            <a:pPr indent="0" lvl="0" marL="0" marR="0" rtl="0" algn="l">
              <a:spcBef>
                <a:spcPts val="0"/>
              </a:spcBef>
              <a:buSzPct val="25000"/>
              <a:buNone/>
            </a:pPr>
            <a:r>
              <a:rPr b="0" i="1" lang="es-ES" sz="1800" u="sng" cap="none" strike="noStrike">
                <a:solidFill>
                  <a:schemeClr val="hlink"/>
                </a:solidFill>
                <a:latin typeface="Calibri"/>
                <a:ea typeface="Calibri"/>
                <a:cs typeface="Calibri"/>
                <a:sym typeface="Calibri"/>
                <a:hlinkClick r:id="rId3"/>
              </a:rPr>
              <a:t>This is an example of one ordinary assembly</a:t>
            </a:r>
          </a:p>
        </p:txBody>
      </p:sp>
      <p:sp>
        <p:nvSpPr>
          <p:cNvPr descr="Open Educational Resource for Open Professional Collaboration  for Innovation - Openprof project: ASSEMBLY Manage the conflicts in groups or individually; negotiation abilities development" id="129" name="Shape 129" title="Assembly Video">
            <a:hlinkClick r:id="rId4"/>
          </p:cNvPr>
          <p:cNvSpPr/>
          <p:nvPr/>
        </p:nvSpPr>
        <p:spPr>
          <a:xfrm>
            <a:off x="1097125" y="4588450"/>
            <a:ext cx="2770924" cy="2078199"/>
          </a:xfrm>
          <a:prstGeom prst="rect">
            <a:avLst/>
          </a:prstGeom>
          <a:blipFill>
            <a:blip r:embed="rId5">
              <a:alphaModFix/>
            </a:blip>
            <a:stretch>
              <a:fillRect/>
            </a:stretch>
          </a:blipFill>
          <a:ln>
            <a:noFill/>
          </a:ln>
        </p:spPr>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33" name="Shape 133"/>
        <p:cNvGrpSpPr/>
        <p:nvPr/>
      </p:nvGrpSpPr>
      <p:grpSpPr>
        <a:xfrm>
          <a:off x="0" y="0"/>
          <a:ext cx="0" cy="0"/>
          <a:chOff x="0" y="0"/>
          <a:chExt cx="0" cy="0"/>
        </a:xfrm>
      </p:grpSpPr>
      <p:sp>
        <p:nvSpPr>
          <p:cNvPr id="134" name="Shape 134"/>
          <p:cNvSpPr txBox="1"/>
          <p:nvPr>
            <p:ph type="ctrTitle"/>
          </p:nvPr>
        </p:nvSpPr>
        <p:spPr>
          <a:xfrm>
            <a:off x="1141996" y="1520791"/>
            <a:ext cx="6885470" cy="827772"/>
          </a:xfrm>
          <a:prstGeom prst="rect">
            <a:avLst/>
          </a:prstGeom>
          <a:noFill/>
          <a:ln>
            <a:noFill/>
          </a:ln>
        </p:spPr>
        <p:txBody>
          <a:bodyPr anchorCtr="0" anchor="ctr" bIns="45700" lIns="91425" rIns="91425" tIns="45700">
            <a:noAutofit/>
          </a:bodyPr>
          <a:lstStyle/>
          <a:p>
            <a:pPr indent="0" lvl="0" marL="0" marR="0" rtl="0" algn="r">
              <a:spcBef>
                <a:spcPts val="0"/>
              </a:spcBef>
              <a:buClr>
                <a:schemeClr val="dk1"/>
              </a:buClr>
              <a:buSzPct val="25000"/>
              <a:buFont typeface="Arial"/>
              <a:buNone/>
            </a:pPr>
            <a:r>
              <a:rPr lang="es-ES" sz="3200"/>
              <a:t>Asamblea Ordinaria </a:t>
            </a:r>
            <a:r>
              <a:rPr b="0" i="0" lang="es-ES" sz="3200" u="none" cap="none" strike="noStrike">
                <a:solidFill>
                  <a:schemeClr val="dk1"/>
                </a:solidFill>
                <a:latin typeface="Arial"/>
                <a:ea typeface="Arial"/>
                <a:cs typeface="Arial"/>
                <a:sym typeface="Arial"/>
              </a:rPr>
              <a:t>(3/4)</a:t>
            </a:r>
            <a:br>
              <a:rPr b="0" i="0" lang="es-ES" sz="3200" u="none" cap="none" strike="noStrike">
                <a:solidFill>
                  <a:schemeClr val="dk1"/>
                </a:solidFill>
                <a:latin typeface="Arial"/>
                <a:ea typeface="Arial"/>
                <a:cs typeface="Arial"/>
                <a:sym typeface="Arial"/>
              </a:rPr>
            </a:br>
          </a:p>
        </p:txBody>
      </p:sp>
      <p:sp>
        <p:nvSpPr>
          <p:cNvPr id="135" name="Shape 135"/>
          <p:cNvSpPr txBox="1"/>
          <p:nvPr>
            <p:ph idx="1" type="subTitle"/>
          </p:nvPr>
        </p:nvSpPr>
        <p:spPr>
          <a:xfrm>
            <a:off x="1141996" y="2156058"/>
            <a:ext cx="6630400" cy="1520791"/>
          </a:xfrm>
          <a:prstGeom prst="rect">
            <a:avLst/>
          </a:prstGeom>
          <a:noFill/>
          <a:ln>
            <a:noFill/>
          </a:ln>
        </p:spPr>
        <p:txBody>
          <a:bodyPr anchorCtr="0" anchor="t" bIns="45700" lIns="91425" rIns="91425" tIns="45700">
            <a:noAutofit/>
          </a:bodyPr>
          <a:lstStyle/>
          <a:p>
            <a:pPr indent="0" lvl="0" marL="0" marR="0" rtl="0" algn="l">
              <a:spcBef>
                <a:spcPts val="0"/>
              </a:spcBef>
              <a:buClr>
                <a:srgbClr val="888888"/>
              </a:buClr>
              <a:buSzPct val="25000"/>
              <a:buFont typeface="Arial"/>
              <a:buNone/>
            </a:pPr>
            <a:r>
              <a:rPr b="0" i="0" lang="es-ES" sz="2400" u="none" cap="none" strike="noStrike">
                <a:solidFill>
                  <a:srgbClr val="888888"/>
                </a:solidFill>
                <a:latin typeface="Arial"/>
                <a:ea typeface="Arial"/>
                <a:cs typeface="Arial"/>
                <a:sym typeface="Arial"/>
              </a:rPr>
              <a:t>Protocolo:</a:t>
            </a:r>
          </a:p>
          <a:p>
            <a:pPr indent="-11112" lvl="1" marL="265112" marR="0" rtl="0" algn="l">
              <a:spcBef>
                <a:spcPts val="440"/>
              </a:spcBef>
              <a:buClr>
                <a:srgbClr val="888888"/>
              </a:buClr>
              <a:buSzPct val="100000"/>
              <a:buFont typeface="Noto Symbol"/>
              <a:buChar char="✓"/>
            </a:pPr>
            <a:r>
              <a:rPr lang="es-ES" sz="2200"/>
              <a:t>El/la secretario/a escribe el acta con fecha, hora, lugar y participantes de la reunión</a:t>
            </a:r>
          </a:p>
          <a:p>
            <a:pPr indent="-11113" lvl="1" marL="265113" marR="0" rtl="0" algn="l">
              <a:spcBef>
                <a:spcPts val="440"/>
              </a:spcBef>
              <a:buClr>
                <a:srgbClr val="888888"/>
              </a:buClr>
              <a:buSzPct val="100000"/>
              <a:buFont typeface="Noto Symbol"/>
              <a:buChar char="✓"/>
            </a:pPr>
            <a:r>
              <a:rPr lang="es-ES" sz="2200"/>
              <a:t>El estudiante moderador lee el orden del día que está escrito por el/la secretario/a en el acta</a:t>
            </a:r>
            <a:r>
              <a:rPr b="0" i="0" lang="es-ES" sz="2200" u="none" cap="none" strike="noStrike">
                <a:solidFill>
                  <a:srgbClr val="888888"/>
                </a:solidFill>
                <a:latin typeface="Arial"/>
                <a:ea typeface="Arial"/>
                <a:cs typeface="Arial"/>
                <a:sym typeface="Arial"/>
              </a:rPr>
              <a:t>.</a:t>
            </a:r>
          </a:p>
          <a:p>
            <a:pPr indent="-11113" lvl="1" marL="265113" marR="0" rtl="0" algn="l">
              <a:spcBef>
                <a:spcPts val="440"/>
              </a:spcBef>
              <a:buClr>
                <a:srgbClr val="888888"/>
              </a:buClr>
              <a:buSzPct val="100000"/>
              <a:buFont typeface="Noto Symbol"/>
              <a:buChar char="✓"/>
            </a:pPr>
            <a:r>
              <a:rPr lang="es-ES" sz="2200"/>
              <a:t>El moderador estudiante lee el primer punto y el promotor de la idea explica la cuestión. Una vez explicada, el resto de los alumnos y el profesor dan su opinión y llegan a un acuerdo que se escribirá en el acta. Así sucesivamente hasta completar todos los puntos a tratar.</a:t>
            </a:r>
          </a:p>
          <a:p>
            <a:pPr lvl="0" marR="0" rtl="0" algn="l">
              <a:spcBef>
                <a:spcPts val="440"/>
              </a:spcBef>
              <a:buNone/>
            </a:pPr>
            <a:r>
              <a:t/>
            </a:r>
            <a:endParaRPr/>
          </a:p>
        </p:txBody>
      </p:sp>
      <p:sp>
        <p:nvSpPr>
          <p:cNvPr id="136" name="Shape 136"/>
          <p:cNvSpPr txBox="1"/>
          <p:nvPr/>
        </p:nvSpPr>
        <p:spPr>
          <a:xfrm>
            <a:off x="1531170" y="189921"/>
            <a:ext cx="5234468" cy="759692"/>
          </a:xfrm>
          <a:prstGeom prst="rect">
            <a:avLst/>
          </a:prstGeom>
          <a:noFill/>
          <a:ln>
            <a:noFill/>
          </a:ln>
        </p:spPr>
        <p:txBody>
          <a:bodyPr anchorCtr="0" anchor="t" bIns="45700" lIns="91425" rIns="91425" tIns="45700">
            <a:noAutofit/>
          </a:bodyPr>
          <a:lstStyle/>
          <a:p>
            <a:pPr indent="0" lvl="0" marL="0" marR="0" rtl="0" algn="ctr">
              <a:spcBef>
                <a:spcPts val="0"/>
              </a:spcBef>
              <a:buClr>
                <a:srgbClr val="888888"/>
              </a:buClr>
              <a:buSzPct val="25000"/>
              <a:buFont typeface="Arial"/>
              <a:buNone/>
            </a:pPr>
            <a:r>
              <a:rPr b="0" i="0" lang="es-ES" sz="2400" u="none" cap="none" strike="noStrike">
                <a:solidFill>
                  <a:srgbClr val="888888"/>
                </a:solidFill>
                <a:latin typeface="Arial"/>
                <a:ea typeface="Arial"/>
                <a:cs typeface="Arial"/>
                <a:sym typeface="Arial"/>
              </a:rPr>
              <a:t>Open Professional Collaboration </a:t>
            </a:r>
          </a:p>
          <a:p>
            <a:pPr indent="0" lvl="0" marL="0" marR="0" rtl="0" algn="ctr">
              <a:spcBef>
                <a:spcPts val="480"/>
              </a:spcBef>
              <a:buClr>
                <a:srgbClr val="888888"/>
              </a:buClr>
              <a:buSzPct val="25000"/>
              <a:buFont typeface="Arial"/>
              <a:buNone/>
            </a:pPr>
            <a:r>
              <a:rPr b="0" i="0" lang="es-ES" sz="2400" u="none" cap="none" strike="noStrike">
                <a:solidFill>
                  <a:srgbClr val="888888"/>
                </a:solidFill>
                <a:latin typeface="Arial"/>
                <a:ea typeface="Arial"/>
                <a:cs typeface="Arial"/>
                <a:sym typeface="Arial"/>
              </a:rPr>
              <a:t>for Innovation </a:t>
            </a: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40" name="Shape 140"/>
        <p:cNvGrpSpPr/>
        <p:nvPr/>
      </p:nvGrpSpPr>
      <p:grpSpPr>
        <a:xfrm>
          <a:off x="0" y="0"/>
          <a:ext cx="0" cy="0"/>
          <a:chOff x="0" y="0"/>
          <a:chExt cx="0" cy="0"/>
        </a:xfrm>
      </p:grpSpPr>
      <p:sp>
        <p:nvSpPr>
          <p:cNvPr id="141" name="Shape 141"/>
          <p:cNvSpPr txBox="1"/>
          <p:nvPr>
            <p:ph type="ctrTitle"/>
          </p:nvPr>
        </p:nvSpPr>
        <p:spPr>
          <a:xfrm>
            <a:off x="1141996" y="1520791"/>
            <a:ext cx="6885470" cy="827772"/>
          </a:xfrm>
          <a:prstGeom prst="rect">
            <a:avLst/>
          </a:prstGeom>
          <a:noFill/>
          <a:ln>
            <a:noFill/>
          </a:ln>
        </p:spPr>
        <p:txBody>
          <a:bodyPr anchorCtr="0" anchor="ctr" bIns="45700" lIns="91425" rIns="91425" tIns="45700">
            <a:noAutofit/>
          </a:bodyPr>
          <a:lstStyle/>
          <a:p>
            <a:pPr indent="0" lvl="0" marL="0" marR="0" rtl="0" algn="r">
              <a:spcBef>
                <a:spcPts val="0"/>
              </a:spcBef>
              <a:buClr>
                <a:schemeClr val="dk1"/>
              </a:buClr>
              <a:buSzPct val="25000"/>
              <a:buFont typeface="Arial"/>
              <a:buNone/>
            </a:pPr>
            <a:r>
              <a:rPr lang="es-ES" sz="3200"/>
              <a:t>Asamblea Ordinaria</a:t>
            </a:r>
            <a:r>
              <a:rPr b="0" i="0" lang="es-ES" sz="3200" u="none" cap="none" strike="noStrike">
                <a:solidFill>
                  <a:schemeClr val="dk1"/>
                </a:solidFill>
                <a:latin typeface="Arial"/>
                <a:ea typeface="Arial"/>
                <a:cs typeface="Arial"/>
                <a:sym typeface="Arial"/>
              </a:rPr>
              <a:t> (3/4)</a:t>
            </a:r>
            <a:br>
              <a:rPr b="0" i="0" lang="es-ES" sz="3200" u="none" cap="none" strike="noStrike">
                <a:solidFill>
                  <a:schemeClr val="dk1"/>
                </a:solidFill>
                <a:latin typeface="Arial"/>
                <a:ea typeface="Arial"/>
                <a:cs typeface="Arial"/>
                <a:sym typeface="Arial"/>
              </a:rPr>
            </a:br>
          </a:p>
        </p:txBody>
      </p:sp>
      <p:sp>
        <p:nvSpPr>
          <p:cNvPr id="142" name="Shape 142"/>
          <p:cNvSpPr txBox="1"/>
          <p:nvPr>
            <p:ph idx="1" type="subTitle"/>
          </p:nvPr>
        </p:nvSpPr>
        <p:spPr>
          <a:xfrm>
            <a:off x="1141996" y="2156058"/>
            <a:ext cx="6630400" cy="1520791"/>
          </a:xfrm>
          <a:prstGeom prst="rect">
            <a:avLst/>
          </a:prstGeom>
          <a:noFill/>
          <a:ln>
            <a:noFill/>
          </a:ln>
        </p:spPr>
        <p:txBody>
          <a:bodyPr anchorCtr="0" anchor="t" bIns="45700" lIns="91425" rIns="91425" tIns="45700">
            <a:noAutofit/>
          </a:bodyPr>
          <a:lstStyle/>
          <a:p>
            <a:pPr indent="0" lvl="0" marL="0" marR="0" rtl="0" algn="l">
              <a:spcBef>
                <a:spcPts val="0"/>
              </a:spcBef>
              <a:buClr>
                <a:srgbClr val="888888"/>
              </a:buClr>
              <a:buSzPct val="25000"/>
              <a:buFont typeface="Arial"/>
              <a:buNone/>
            </a:pPr>
            <a:r>
              <a:rPr b="0" i="0" lang="es-ES" sz="2400" u="none" cap="none" strike="noStrike">
                <a:solidFill>
                  <a:srgbClr val="888888"/>
                </a:solidFill>
                <a:latin typeface="Arial"/>
                <a:ea typeface="Arial"/>
                <a:cs typeface="Arial"/>
                <a:sym typeface="Arial"/>
              </a:rPr>
              <a:t>Protocolo:</a:t>
            </a:r>
          </a:p>
          <a:p>
            <a:pPr indent="-11112" lvl="1" marL="265112" marR="0" rtl="0" algn="l">
              <a:spcBef>
                <a:spcPts val="440"/>
              </a:spcBef>
              <a:buClr>
                <a:srgbClr val="888888"/>
              </a:buClr>
              <a:buSzPct val="100000"/>
              <a:buFont typeface="Noto Symbol"/>
              <a:buChar char="✓"/>
            </a:pPr>
            <a:r>
              <a:rPr lang="es-ES" sz="2200"/>
              <a:t>Una vez acordado todo, el/la secretario/a lee lo acordado y el plan de actuación con las personas encargadas con cada una de las tareas si fuera necesario.</a:t>
            </a:r>
          </a:p>
          <a:p>
            <a:pPr indent="-11113" lvl="1" marL="265113" marR="0" rtl="0" algn="l">
              <a:spcBef>
                <a:spcPts val="440"/>
              </a:spcBef>
              <a:buClr>
                <a:srgbClr val="888888"/>
              </a:buClr>
              <a:buSzPct val="100000"/>
              <a:buFont typeface="Noto Symbol"/>
              <a:buChar char="✓"/>
            </a:pPr>
            <a:r>
              <a:rPr lang="es-ES" sz="2200"/>
              <a:t>El/la secretario/a recoge quién será el moderador y secretario en la próxima reunión y la hora de finalización de la asamblea.</a:t>
            </a:r>
          </a:p>
          <a:p>
            <a:pPr indent="-11113" lvl="1" marL="265113" marR="0" rtl="0" algn="l">
              <a:spcBef>
                <a:spcPts val="440"/>
              </a:spcBef>
              <a:buClr>
                <a:srgbClr val="888888"/>
              </a:buClr>
              <a:buSzPct val="100000"/>
              <a:buFont typeface="Noto Symbol"/>
              <a:buChar char="✓"/>
            </a:pPr>
            <a:r>
              <a:rPr lang="es-ES" sz="2200"/>
              <a:t>El/la secretario/a realiza una copia del acta y la pone el tablón de anuncios del aula y el taller.</a:t>
            </a:r>
          </a:p>
          <a:p>
            <a:pPr lvl="0" marR="0" rtl="0" algn="l">
              <a:spcBef>
                <a:spcPts val="440"/>
              </a:spcBef>
              <a:buNone/>
            </a:pPr>
            <a:r>
              <a:t/>
            </a:r>
            <a:endParaRPr b="0" i="0" sz="2200" u="none" cap="none" strike="noStrike">
              <a:solidFill>
                <a:srgbClr val="888888"/>
              </a:solidFill>
              <a:latin typeface="Arial"/>
              <a:ea typeface="Arial"/>
              <a:cs typeface="Arial"/>
              <a:sym typeface="Arial"/>
            </a:endParaRPr>
          </a:p>
        </p:txBody>
      </p:sp>
      <p:sp>
        <p:nvSpPr>
          <p:cNvPr id="143" name="Shape 143"/>
          <p:cNvSpPr txBox="1"/>
          <p:nvPr/>
        </p:nvSpPr>
        <p:spPr>
          <a:xfrm>
            <a:off x="1531170" y="189921"/>
            <a:ext cx="5234468" cy="759692"/>
          </a:xfrm>
          <a:prstGeom prst="rect">
            <a:avLst/>
          </a:prstGeom>
          <a:noFill/>
          <a:ln>
            <a:noFill/>
          </a:ln>
        </p:spPr>
        <p:txBody>
          <a:bodyPr anchorCtr="0" anchor="t" bIns="45700" lIns="91425" rIns="91425" tIns="45700">
            <a:noAutofit/>
          </a:bodyPr>
          <a:lstStyle/>
          <a:p>
            <a:pPr indent="0" lvl="0" marL="0" marR="0" rtl="0" algn="ctr">
              <a:spcBef>
                <a:spcPts val="0"/>
              </a:spcBef>
              <a:buClr>
                <a:srgbClr val="888888"/>
              </a:buClr>
              <a:buSzPct val="25000"/>
              <a:buFont typeface="Arial"/>
              <a:buNone/>
            </a:pPr>
            <a:r>
              <a:rPr b="0" i="0" lang="es-ES" sz="2400" u="none" cap="none" strike="noStrike">
                <a:solidFill>
                  <a:srgbClr val="888888"/>
                </a:solidFill>
                <a:latin typeface="Arial"/>
                <a:ea typeface="Arial"/>
                <a:cs typeface="Arial"/>
                <a:sym typeface="Arial"/>
              </a:rPr>
              <a:t>Open Professional Collaboration </a:t>
            </a:r>
          </a:p>
          <a:p>
            <a:pPr indent="0" lvl="0" marL="0" marR="0" rtl="0" algn="ctr">
              <a:spcBef>
                <a:spcPts val="480"/>
              </a:spcBef>
              <a:buClr>
                <a:srgbClr val="888888"/>
              </a:buClr>
              <a:buSzPct val="25000"/>
              <a:buFont typeface="Arial"/>
              <a:buNone/>
            </a:pPr>
            <a:r>
              <a:rPr b="0" i="0" lang="es-ES" sz="2400" u="none" cap="none" strike="noStrike">
                <a:solidFill>
                  <a:srgbClr val="888888"/>
                </a:solidFill>
                <a:latin typeface="Arial"/>
                <a:ea typeface="Arial"/>
                <a:cs typeface="Arial"/>
                <a:sym typeface="Arial"/>
              </a:rPr>
              <a:t>for Innovation </a:t>
            </a: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47" name="Shape 147"/>
        <p:cNvGrpSpPr/>
        <p:nvPr/>
      </p:nvGrpSpPr>
      <p:grpSpPr>
        <a:xfrm>
          <a:off x="0" y="0"/>
          <a:ext cx="0" cy="0"/>
          <a:chOff x="0" y="0"/>
          <a:chExt cx="0" cy="0"/>
        </a:xfrm>
      </p:grpSpPr>
      <p:sp>
        <p:nvSpPr>
          <p:cNvPr id="148" name="Shape 148"/>
          <p:cNvSpPr txBox="1"/>
          <p:nvPr>
            <p:ph type="ctrTitle"/>
          </p:nvPr>
        </p:nvSpPr>
        <p:spPr>
          <a:xfrm>
            <a:off x="1141996" y="1520791"/>
            <a:ext cx="6885470" cy="827772"/>
          </a:xfrm>
          <a:prstGeom prst="rect">
            <a:avLst/>
          </a:prstGeom>
          <a:noFill/>
          <a:ln>
            <a:noFill/>
          </a:ln>
        </p:spPr>
        <p:txBody>
          <a:bodyPr anchorCtr="0" anchor="ctr" bIns="45700" lIns="91425" rIns="91425" tIns="45700">
            <a:noAutofit/>
          </a:bodyPr>
          <a:lstStyle/>
          <a:p>
            <a:pPr indent="0" lvl="0" marL="0" marR="0" rtl="0" algn="r">
              <a:spcBef>
                <a:spcPts val="0"/>
              </a:spcBef>
              <a:buClr>
                <a:schemeClr val="dk1"/>
              </a:buClr>
              <a:buSzPct val="25000"/>
              <a:buFont typeface="Arial"/>
              <a:buNone/>
            </a:pPr>
            <a:r>
              <a:t/>
            </a:r>
            <a:endParaRPr sz="3200"/>
          </a:p>
          <a:p>
            <a:pPr indent="0" lvl="0" marL="0" marR="0" rtl="0" algn="r">
              <a:spcBef>
                <a:spcPts val="0"/>
              </a:spcBef>
              <a:buClr>
                <a:schemeClr val="dk1"/>
              </a:buClr>
              <a:buSzPct val="25000"/>
              <a:buFont typeface="Arial"/>
              <a:buNone/>
            </a:pPr>
            <a:r>
              <a:rPr lang="es-ES" sz="3200"/>
              <a:t>Asamblea de final de trimestre o año</a:t>
            </a:r>
            <a:r>
              <a:rPr b="0" i="0" lang="es-ES" sz="3200" u="none" cap="none" strike="noStrike">
                <a:solidFill>
                  <a:schemeClr val="dk1"/>
                </a:solidFill>
                <a:latin typeface="Arial"/>
                <a:ea typeface="Arial"/>
                <a:cs typeface="Arial"/>
                <a:sym typeface="Arial"/>
              </a:rPr>
              <a:t> </a:t>
            </a:r>
            <a:br>
              <a:rPr b="0" i="0" lang="es-ES" sz="3200" u="none" cap="none" strike="noStrike">
                <a:solidFill>
                  <a:schemeClr val="dk1"/>
                </a:solidFill>
                <a:latin typeface="Arial"/>
                <a:ea typeface="Arial"/>
                <a:cs typeface="Arial"/>
                <a:sym typeface="Arial"/>
              </a:rPr>
            </a:br>
          </a:p>
        </p:txBody>
      </p:sp>
      <p:sp>
        <p:nvSpPr>
          <p:cNvPr id="149" name="Shape 149"/>
          <p:cNvSpPr txBox="1"/>
          <p:nvPr>
            <p:ph idx="1" type="subTitle"/>
          </p:nvPr>
        </p:nvSpPr>
        <p:spPr>
          <a:xfrm>
            <a:off x="1141996" y="2156058"/>
            <a:ext cx="6885600" cy="1520700"/>
          </a:xfrm>
          <a:prstGeom prst="rect">
            <a:avLst/>
          </a:prstGeom>
          <a:noFill/>
          <a:ln>
            <a:noFill/>
          </a:ln>
        </p:spPr>
        <p:txBody>
          <a:bodyPr anchorCtr="0" anchor="t" bIns="45700" lIns="91425" rIns="91425" tIns="45700">
            <a:noAutofit/>
          </a:bodyPr>
          <a:lstStyle/>
          <a:p>
            <a:pPr indent="0" lvl="0" marL="0" marR="0" rtl="0" algn="l">
              <a:spcBef>
                <a:spcPts val="0"/>
              </a:spcBef>
              <a:buClr>
                <a:srgbClr val="888888"/>
              </a:buClr>
              <a:buSzPct val="100000"/>
              <a:buFont typeface="Arial"/>
              <a:buChar char="•"/>
            </a:pPr>
            <a:r>
              <a:rPr lang="es-ES" sz="2400"/>
              <a:t>Se celebra al finalizar el curso escolar</a:t>
            </a:r>
          </a:p>
          <a:p>
            <a:pPr indent="0" lvl="0" marL="0" marR="0" rtl="0" algn="l">
              <a:spcBef>
                <a:spcPts val="0"/>
              </a:spcBef>
              <a:buClr>
                <a:srgbClr val="888888"/>
              </a:buClr>
              <a:buSzPct val="100000"/>
              <a:buFont typeface="Arial"/>
              <a:buChar char="•"/>
            </a:pPr>
            <a:r>
              <a:rPr lang="es-ES" sz="2400"/>
              <a:t>Quince días antes se realiza un cuestionario de clima escolar para todas las personas del centro</a:t>
            </a:r>
          </a:p>
          <a:p>
            <a:pPr indent="0" lvl="0" marL="0" marR="0" rtl="0" algn="l">
              <a:spcBef>
                <a:spcPts val="480"/>
              </a:spcBef>
              <a:buClr>
                <a:srgbClr val="888888"/>
              </a:buClr>
              <a:buSzPct val="100000"/>
              <a:buFont typeface="Arial"/>
              <a:buChar char="•"/>
            </a:pPr>
            <a:r>
              <a:rPr b="0" i="0" lang="es-ES" sz="2400" u="none" cap="none" strike="noStrike">
                <a:solidFill>
                  <a:srgbClr val="888888"/>
                </a:solidFill>
                <a:latin typeface="Arial"/>
                <a:ea typeface="Arial"/>
                <a:cs typeface="Arial"/>
                <a:sym typeface="Arial"/>
              </a:rPr>
              <a:t>Conten</a:t>
            </a:r>
            <a:r>
              <a:rPr lang="es-ES" sz="2400"/>
              <a:t>idos</a:t>
            </a:r>
            <a:r>
              <a:rPr b="0" i="0" lang="es-ES" sz="2400" u="none" cap="none" strike="noStrike">
                <a:solidFill>
                  <a:srgbClr val="888888"/>
                </a:solidFill>
                <a:latin typeface="Arial"/>
                <a:ea typeface="Arial"/>
                <a:cs typeface="Arial"/>
                <a:sym typeface="Arial"/>
              </a:rPr>
              <a:t>: </a:t>
            </a:r>
          </a:p>
          <a:p>
            <a:pPr indent="-381000" lvl="0" marL="457200" marR="0" rtl="0" algn="l">
              <a:spcBef>
                <a:spcPts val="480"/>
              </a:spcBef>
              <a:buClr>
                <a:srgbClr val="888888"/>
              </a:buClr>
              <a:buSzPct val="100000"/>
              <a:buFont typeface="Arial"/>
              <a:buChar char="-"/>
            </a:pPr>
            <a:r>
              <a:rPr lang="es-ES" sz="2400"/>
              <a:t>Feedback de los resultados del cuestionario de clima y sugerencias de mejora.</a:t>
            </a:r>
          </a:p>
          <a:p>
            <a:pPr indent="-381000" lvl="0" marL="914400" marR="0" rtl="0" algn="l">
              <a:spcBef>
                <a:spcPts val="480"/>
              </a:spcBef>
              <a:buClr>
                <a:srgbClr val="888888"/>
              </a:buClr>
              <a:buSzPct val="100000"/>
              <a:buFont typeface="Arial"/>
              <a:buChar char="-"/>
            </a:pPr>
            <a:r>
              <a:rPr lang="es-ES" sz="2400"/>
              <a:t>Evaluación del desarrollo del trimestre y sugerencias de mejora.</a:t>
            </a:r>
          </a:p>
          <a:p>
            <a:pPr indent="0" lvl="1" marL="457200" marR="0" rtl="0" algn="l">
              <a:spcBef>
                <a:spcPts val="480"/>
              </a:spcBef>
              <a:buClr>
                <a:srgbClr val="888888"/>
              </a:buClr>
              <a:buSzPct val="25000"/>
              <a:buFont typeface="Arial"/>
              <a:buNone/>
            </a:pPr>
            <a:r>
              <a:rPr b="0" i="0" lang="es-ES" sz="2400" u="none" cap="none" strike="noStrike">
                <a:solidFill>
                  <a:srgbClr val="888888"/>
                </a:solidFill>
                <a:latin typeface="Arial"/>
                <a:ea typeface="Arial"/>
                <a:cs typeface="Arial"/>
                <a:sym typeface="Arial"/>
              </a:rPr>
              <a:t> </a:t>
            </a:r>
          </a:p>
          <a:p>
            <a:pPr indent="0" lvl="0" marL="0" marR="0" rtl="0" algn="l">
              <a:spcBef>
                <a:spcPts val="480"/>
              </a:spcBef>
              <a:buClr>
                <a:srgbClr val="888888"/>
              </a:buClr>
              <a:buSzPct val="100000"/>
              <a:buFont typeface="Arial"/>
              <a:buChar char="•"/>
            </a:pPr>
            <a:r>
              <a:rPr lang="es-ES" sz="2400"/>
              <a:t>Se redacta el acta con todo lo descrito anteriormente. </a:t>
            </a:r>
          </a:p>
        </p:txBody>
      </p:sp>
      <p:sp>
        <p:nvSpPr>
          <p:cNvPr id="150" name="Shape 150"/>
          <p:cNvSpPr txBox="1"/>
          <p:nvPr/>
        </p:nvSpPr>
        <p:spPr>
          <a:xfrm>
            <a:off x="1531170" y="189921"/>
            <a:ext cx="5234468" cy="759692"/>
          </a:xfrm>
          <a:prstGeom prst="rect">
            <a:avLst/>
          </a:prstGeom>
          <a:noFill/>
          <a:ln>
            <a:noFill/>
          </a:ln>
        </p:spPr>
        <p:txBody>
          <a:bodyPr anchorCtr="0" anchor="t" bIns="45700" lIns="91425" rIns="91425" tIns="45700">
            <a:noAutofit/>
          </a:bodyPr>
          <a:lstStyle/>
          <a:p>
            <a:pPr indent="0" lvl="0" marL="0" marR="0" rtl="0" algn="ctr">
              <a:spcBef>
                <a:spcPts val="0"/>
              </a:spcBef>
              <a:buClr>
                <a:srgbClr val="888888"/>
              </a:buClr>
              <a:buSzPct val="25000"/>
              <a:buFont typeface="Arial"/>
              <a:buNone/>
            </a:pPr>
            <a:r>
              <a:rPr b="0" i="0" lang="es-ES" sz="2400" u="none" cap="none" strike="noStrike">
                <a:solidFill>
                  <a:srgbClr val="888888"/>
                </a:solidFill>
                <a:latin typeface="Arial"/>
                <a:ea typeface="Arial"/>
                <a:cs typeface="Arial"/>
                <a:sym typeface="Arial"/>
              </a:rPr>
              <a:t>Open Professional Collaboration </a:t>
            </a:r>
          </a:p>
          <a:p>
            <a:pPr indent="0" lvl="0" marL="0" marR="0" rtl="0" algn="ctr">
              <a:spcBef>
                <a:spcPts val="480"/>
              </a:spcBef>
              <a:buClr>
                <a:srgbClr val="888888"/>
              </a:buClr>
              <a:buSzPct val="25000"/>
              <a:buFont typeface="Arial"/>
              <a:buNone/>
            </a:pPr>
            <a:r>
              <a:rPr b="0" i="0" lang="es-ES" sz="2400" u="none" cap="none" strike="noStrike">
                <a:solidFill>
                  <a:srgbClr val="888888"/>
                </a:solidFill>
                <a:latin typeface="Arial"/>
                <a:ea typeface="Arial"/>
                <a:cs typeface="Arial"/>
                <a:sym typeface="Arial"/>
              </a:rPr>
              <a:t>for Innovation </a:t>
            </a: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