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141998" y="1201971"/>
            <a:ext cx="6630402" cy="2373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141999" y="3692460"/>
            <a:ext cx="6630400" cy="2102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91075" y="6356362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2299931" y="442268"/>
            <a:ext cx="4354694" cy="667055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 rot="5400000">
            <a:off x="4508673" y="2395364"/>
            <a:ext cx="5851525" cy="16100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 rot="5400000">
            <a:off x="883735" y="532900"/>
            <a:ext cx="5851525" cy="53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74016" y="4406900"/>
            <a:ext cx="6638538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4000" b="1" cap="none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74016" y="2906713"/>
            <a:ext cx="663854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rgbClr val="888888"/>
              </a:buClr>
              <a:buNone/>
              <a:defRPr sz="2000">
                <a:solidFill>
                  <a:srgbClr val="888888"/>
                </a:solidFill>
              </a:defRPr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None/>
              <a:defRPr sz="1800">
                <a:solidFill>
                  <a:srgbClr val="888888"/>
                </a:solidFill>
              </a:defRPr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None/>
              <a:defRPr sz="1600">
                <a:solidFill>
                  <a:srgbClr val="888888"/>
                </a:solidFill>
              </a:defRPr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141998" y="1600200"/>
            <a:ext cx="335380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164356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141998" y="722862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1183933" y="4800600"/>
            <a:ext cx="6628623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pic" idx="2"/>
          </p:nvPr>
        </p:nvSpPr>
        <p:spPr>
          <a:xfrm>
            <a:off x="1183933" y="207244"/>
            <a:ext cx="6628623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1183933" y="5367337"/>
            <a:ext cx="6628623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E9E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 cstate="print">
            <a:alphaModFix/>
          </a:blip>
          <a:srcRect/>
          <a:stretch/>
        </p:blipFill>
        <p:spPr>
          <a:xfrm>
            <a:off x="0" y="4736855"/>
            <a:ext cx="9144000" cy="2121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/>
          <p:cNvPicPr preferRelativeResize="0"/>
          <p:nvPr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0" y="0"/>
            <a:ext cx="9144000" cy="586135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3124200" y="6500625"/>
            <a:ext cx="184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>
              <a:solidFill>
                <a:srgbClr val="4548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7866248" y="6452575"/>
            <a:ext cx="1100700" cy="24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openprof.eu</a:t>
            </a:r>
          </a:p>
        </p:txBody>
      </p:sp>
      <p:sp>
        <p:nvSpPr>
          <p:cNvPr id="19" name="Shape 19"/>
          <p:cNvSpPr/>
          <p:nvPr/>
        </p:nvSpPr>
        <p:spPr>
          <a:xfrm>
            <a:off x="3498060" y="6459864"/>
            <a:ext cx="2477774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Project No. 2014-1-LT01-KA202-000562</a:t>
            </a:r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15" cstate="print">
            <a:alphaModFix/>
          </a:blip>
          <a:srcRect/>
          <a:stretch/>
        </p:blipFill>
        <p:spPr>
          <a:xfrm>
            <a:off x="6732240" y="188640"/>
            <a:ext cx="2245734" cy="494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Shape 21"/>
          <p:cNvPicPr preferRelativeResize="0"/>
          <p:nvPr/>
        </p:nvPicPr>
        <p:blipFill rotWithShape="1">
          <a:blip r:embed="rId16" cstate="print">
            <a:alphaModFix/>
          </a:blip>
          <a:srcRect/>
          <a:stretch/>
        </p:blipFill>
        <p:spPr>
          <a:xfrm>
            <a:off x="0" y="0"/>
            <a:ext cx="1434138" cy="9690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lzaz8Hrbb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Diversity: from stereotype to discrimination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>
                    <a:lumMod val="50000"/>
                  </a:schemeClr>
                </a:solidFill>
              </a:rPr>
              <a:t>Boys are boys and girls are girls</a:t>
            </a:r>
            <a:endParaRPr lang="en-GB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 am a man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de-DE" smtClean="0">
                <a:hlinkClick r:id="rId2"/>
              </a:rPr>
              <a:t>https://www.youtube.com/watch?v=Wlzaz8Hrbb8</a:t>
            </a:r>
            <a:endParaRPr lang="de-DE" smtClean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man?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List some attributes that are assigned to men?  </a:t>
            </a:r>
          </a:p>
          <a:p>
            <a:r>
              <a:rPr lang="en-GB" dirty="0" smtClean="0"/>
              <a:t>Do these attributes always apply?</a:t>
            </a:r>
          </a:p>
          <a:p>
            <a:r>
              <a:rPr lang="en-GB" dirty="0" smtClean="0"/>
              <a:t>How do these attributes affect the way you deal with men? </a:t>
            </a:r>
          </a:p>
          <a:p>
            <a:r>
              <a:rPr lang="en-GB" dirty="0" smtClean="0"/>
              <a:t>In what way could these attributes affect a working environment? </a:t>
            </a:r>
          </a:p>
          <a:p>
            <a:r>
              <a:rPr lang="en-GB" dirty="0" smtClean="0"/>
              <a:t>Are these attributes relevant to the working performance of a person?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6670558" cy="1143000"/>
          </a:xfrm>
        </p:spPr>
        <p:txBody>
          <a:bodyPr/>
          <a:lstStyle/>
          <a:p>
            <a:r>
              <a:rPr lang="en-GB" dirty="0" smtClean="0"/>
              <a:t>What is a woman?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List some attributes that are assigned to </a:t>
            </a:r>
            <a:r>
              <a:rPr lang="en-GB" dirty="0" smtClean="0"/>
              <a:t>women?</a:t>
            </a:r>
            <a:endParaRPr lang="de-DE" dirty="0" smtClean="0"/>
          </a:p>
          <a:p>
            <a:r>
              <a:rPr lang="en-GB" dirty="0"/>
              <a:t>Do these attributes always apply?</a:t>
            </a:r>
          </a:p>
          <a:p>
            <a:r>
              <a:rPr lang="en-GB" dirty="0"/>
              <a:t>How do these attributes affect the way you deal with </a:t>
            </a:r>
            <a:r>
              <a:rPr lang="en-GB" dirty="0" smtClean="0"/>
              <a:t>women</a:t>
            </a:r>
            <a:r>
              <a:rPr lang="en-GB" dirty="0"/>
              <a:t>? </a:t>
            </a:r>
          </a:p>
          <a:p>
            <a:r>
              <a:rPr lang="en-GB" dirty="0"/>
              <a:t>In what way could these attributes affect a working environment? </a:t>
            </a:r>
          </a:p>
          <a:p>
            <a:r>
              <a:rPr lang="en-GB" dirty="0"/>
              <a:t>Are these attributes relevant to the working performance of a person?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6670558" cy="1143000"/>
          </a:xfrm>
        </p:spPr>
        <p:txBody>
          <a:bodyPr/>
          <a:lstStyle/>
          <a:p>
            <a:r>
              <a:rPr lang="en-GB" dirty="0" smtClean="0"/>
              <a:t>What is a black man?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List some attributes that are assigned to </a:t>
            </a:r>
            <a:r>
              <a:rPr lang="en-GB" dirty="0" smtClean="0"/>
              <a:t>black people?</a:t>
            </a:r>
            <a:endParaRPr lang="de-DE" dirty="0"/>
          </a:p>
          <a:p>
            <a:r>
              <a:rPr lang="en-GB" dirty="0" smtClean="0"/>
              <a:t>Do you know any black people personally?</a:t>
            </a:r>
          </a:p>
          <a:p>
            <a:r>
              <a:rPr lang="en-GB" dirty="0"/>
              <a:t>Do these attributes always apply</a:t>
            </a:r>
            <a:r>
              <a:rPr lang="en-GB" dirty="0" smtClean="0"/>
              <a:t>?</a:t>
            </a:r>
          </a:p>
          <a:p>
            <a:r>
              <a:rPr lang="en-GB" dirty="0"/>
              <a:t>How do these attributes affect the way you deal with </a:t>
            </a:r>
            <a:r>
              <a:rPr lang="en-GB" dirty="0" smtClean="0"/>
              <a:t>black people? </a:t>
            </a:r>
            <a:endParaRPr lang="en-GB" dirty="0"/>
          </a:p>
          <a:p>
            <a:r>
              <a:rPr lang="en-GB" dirty="0"/>
              <a:t>In what way could these attributes affect a working environment? </a:t>
            </a:r>
          </a:p>
          <a:p>
            <a:r>
              <a:rPr lang="en-GB" dirty="0"/>
              <a:t>Are these attributes relevant to the working performance of a person?</a:t>
            </a:r>
          </a:p>
          <a:p>
            <a:pPr marL="0" indent="0">
              <a:buNone/>
            </a:pPr>
            <a:endParaRPr lang="en-GB" dirty="0"/>
          </a:p>
          <a:p>
            <a:endParaRPr lang="en-GB" dirty="0" smtClean="0"/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489028" cy="1143000"/>
          </a:xfrm>
        </p:spPr>
        <p:txBody>
          <a:bodyPr/>
          <a:lstStyle/>
          <a:p>
            <a:r>
              <a:rPr lang="en-GB" dirty="0" smtClean="0"/>
              <a:t>What is a homosexual boy?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List some attributes that are assigned to </a:t>
            </a:r>
            <a:r>
              <a:rPr lang="en-GB" dirty="0" smtClean="0"/>
              <a:t>homosexual people</a:t>
            </a:r>
            <a:r>
              <a:rPr lang="en-GB" dirty="0"/>
              <a:t>?</a:t>
            </a:r>
            <a:endParaRPr lang="de-DE" dirty="0"/>
          </a:p>
          <a:p>
            <a:r>
              <a:rPr lang="en-GB" dirty="0" smtClean="0"/>
              <a:t>Do you know any homosexual people personally?</a:t>
            </a:r>
          </a:p>
          <a:p>
            <a:r>
              <a:rPr lang="en-GB" dirty="0" smtClean="0"/>
              <a:t>Do </a:t>
            </a:r>
            <a:r>
              <a:rPr lang="en-GB" dirty="0"/>
              <a:t>these attributes always apply?</a:t>
            </a:r>
          </a:p>
          <a:p>
            <a:r>
              <a:rPr lang="en-GB" dirty="0"/>
              <a:t>How do these attributes affect the way you deal with </a:t>
            </a:r>
            <a:r>
              <a:rPr lang="en-GB" dirty="0" smtClean="0"/>
              <a:t>homosexual people</a:t>
            </a:r>
            <a:r>
              <a:rPr lang="en-GB" dirty="0"/>
              <a:t>? </a:t>
            </a:r>
          </a:p>
          <a:p>
            <a:r>
              <a:rPr lang="en-GB" dirty="0"/>
              <a:t>In what way could these attributes affect a working environment? </a:t>
            </a:r>
          </a:p>
          <a:p>
            <a:r>
              <a:rPr lang="en-GB" dirty="0"/>
              <a:t>Are these attributes relevant to the working performance of a person?</a:t>
            </a:r>
          </a:p>
          <a:p>
            <a:endParaRPr lang="de-DE" dirty="0"/>
          </a:p>
          <a:p>
            <a:pPr>
              <a:buNone/>
            </a:pPr>
            <a:endParaRPr lang="de-DE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6670558" cy="1143000"/>
          </a:xfrm>
        </p:spPr>
        <p:txBody>
          <a:bodyPr/>
          <a:lstStyle/>
          <a:p>
            <a:r>
              <a:rPr lang="en-GB" dirty="0" smtClean="0"/>
              <a:t>What is a Syrian woman?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List some attributes that are assigned to </a:t>
            </a:r>
            <a:r>
              <a:rPr lang="en-GB" dirty="0" smtClean="0"/>
              <a:t>Syrian women?</a:t>
            </a:r>
            <a:endParaRPr lang="de-DE" dirty="0"/>
          </a:p>
          <a:p>
            <a:r>
              <a:rPr lang="en-GB" dirty="0"/>
              <a:t>Do you know any </a:t>
            </a:r>
            <a:r>
              <a:rPr lang="en-GB" dirty="0" smtClean="0"/>
              <a:t>Syrian women personally</a:t>
            </a:r>
            <a:r>
              <a:rPr lang="en-GB" dirty="0"/>
              <a:t>?</a:t>
            </a:r>
          </a:p>
          <a:p>
            <a:r>
              <a:rPr lang="en-GB" dirty="0"/>
              <a:t>Do these attributes always apply?</a:t>
            </a:r>
          </a:p>
          <a:p>
            <a:r>
              <a:rPr lang="en-GB" dirty="0"/>
              <a:t>How do these attributes affect the way you deal with </a:t>
            </a:r>
            <a:r>
              <a:rPr lang="en-GB" dirty="0" smtClean="0"/>
              <a:t>Syrian women? </a:t>
            </a:r>
            <a:endParaRPr lang="en-GB" dirty="0"/>
          </a:p>
          <a:p>
            <a:r>
              <a:rPr lang="en-GB" dirty="0"/>
              <a:t>In what way could these attributes affect a working environment? </a:t>
            </a:r>
          </a:p>
          <a:p>
            <a:r>
              <a:rPr lang="en-GB" dirty="0"/>
              <a:t>Are these attributes relevant to the working performance of a person?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penPROF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328</Words>
  <Application>Microsoft Office PowerPoint</Application>
  <PresentationFormat>Bildschirmpräsentation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1_OpenPROF</vt:lpstr>
      <vt:lpstr>Diversity: from stereotype to discrimination</vt:lpstr>
      <vt:lpstr>I am a man</vt:lpstr>
      <vt:lpstr>What is a man?</vt:lpstr>
      <vt:lpstr>What is a woman?</vt:lpstr>
      <vt:lpstr>What is a black man?</vt:lpstr>
      <vt:lpstr>What is a homosexual boy?</vt:lpstr>
      <vt:lpstr>What is a Syrian woman?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Diversity: Vom Stereotyp zur Diskriminierung</dc:title>
  <dc:creator>metz</dc:creator>
  <cp:lastModifiedBy>Veronika Rechberger</cp:lastModifiedBy>
  <cp:revision>20</cp:revision>
  <dcterms:created xsi:type="dcterms:W3CDTF">2016-05-16T12:40:02Z</dcterms:created>
  <dcterms:modified xsi:type="dcterms:W3CDTF">2016-06-29T11:53:33Z</dcterms:modified>
</cp:coreProperties>
</file>