
<file path=[Content_Types].xml><?xml version="1.0" encoding="utf-8"?>
<Types xmlns="http://schemas.openxmlformats.org/package/2006/content-types">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9" name="Shape 8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3" name="Shape 10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0" name="Shape 11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7" name="Shape 11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4" name="Shape 12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1" name="Shape 13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8" name="Shape 13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8" name="Shape 18"/>
        <p:cNvGrpSpPr/>
        <p:nvPr/>
      </p:nvGrpSpPr>
      <p:grpSpPr>
        <a:xfrm>
          <a:off x="0" y="0"/>
          <a:ext cx="0" cy="0"/>
          <a:chOff x="0" y="0"/>
          <a:chExt cx="0" cy="0"/>
        </a:xfrm>
      </p:grpSpPr>
      <p:sp>
        <p:nvSpPr>
          <p:cNvPr id="19" name="Shape 19"/>
          <p:cNvSpPr txBox="1"/>
          <p:nvPr>
            <p:ph type="ctrTitle"/>
          </p:nvPr>
        </p:nvSpPr>
        <p:spPr>
          <a:xfrm>
            <a:off x="1141998" y="1201971"/>
            <a:ext cx="6630402" cy="2373099"/>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20" name="Shape 20"/>
          <p:cNvSpPr txBox="1"/>
          <p:nvPr>
            <p:ph idx="1" type="subTitle"/>
          </p:nvPr>
        </p:nvSpPr>
        <p:spPr>
          <a:xfrm>
            <a:off x="1141999" y="3692460"/>
            <a:ext cx="6630400" cy="2102354"/>
          </a:xfrm>
          <a:prstGeom prst="rect">
            <a:avLst/>
          </a:prstGeom>
          <a:noFill/>
          <a:ln>
            <a:noFill/>
          </a:ln>
        </p:spPr>
        <p:txBody>
          <a:bodyPr anchorCtr="0" anchor="t" bIns="91425" lIns="91425" rIns="91425" tIns="91425"/>
          <a:lstStyle>
            <a:lvl1pPr indent="0" lvl="0" marL="0" marR="0" rtl="0" algn="ctr">
              <a:spcBef>
                <a:spcPts val="640"/>
              </a:spcBef>
              <a:buClr>
                <a:srgbClr val="888888"/>
              </a:buClr>
              <a:buFont typeface="Arial"/>
              <a:buNone/>
              <a:defRPr b="0" i="0" sz="3200" u="none" cap="none" strike="noStrike">
                <a:solidFill>
                  <a:srgbClr val="888888"/>
                </a:solidFill>
                <a:latin typeface="Arial"/>
                <a:ea typeface="Arial"/>
                <a:cs typeface="Arial"/>
                <a:sym typeface="Arial"/>
              </a:defRPr>
            </a:lvl1pPr>
            <a:lvl2pPr indent="0" lvl="1" marL="457200" marR="0" rtl="0" algn="ctr">
              <a:spcBef>
                <a:spcPts val="560"/>
              </a:spcBef>
              <a:buClr>
                <a:srgbClr val="888888"/>
              </a:buClr>
              <a:buFont typeface="Arial"/>
              <a:buNone/>
              <a:defRPr b="0" i="0" sz="2800" u="none" cap="none" strike="noStrike">
                <a:solidFill>
                  <a:srgbClr val="888888"/>
                </a:solidFill>
                <a:latin typeface="Arial"/>
                <a:ea typeface="Arial"/>
                <a:cs typeface="Arial"/>
                <a:sym typeface="Arial"/>
              </a:defRPr>
            </a:lvl2pPr>
            <a:lvl3pPr indent="0" lvl="2" marL="914400" marR="0" rtl="0" algn="ctr">
              <a:spcBef>
                <a:spcPts val="480"/>
              </a:spcBef>
              <a:buClr>
                <a:srgbClr val="888888"/>
              </a:buClr>
              <a:buFont typeface="Arial"/>
              <a:buNone/>
              <a:defRPr b="0" i="0" sz="2400" u="none" cap="none" strike="noStrike">
                <a:solidFill>
                  <a:srgbClr val="888888"/>
                </a:solidFill>
                <a:latin typeface="Arial"/>
                <a:ea typeface="Arial"/>
                <a:cs typeface="Arial"/>
                <a:sym typeface="Arial"/>
              </a:defRPr>
            </a:lvl3pPr>
            <a:lvl4pPr indent="0" lvl="3" marL="13716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4pPr>
            <a:lvl5pPr indent="0" lvl="4" marL="18288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5pPr>
            <a:lvl6pPr indent="0" lvl="5" marL="22860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21" name="Shape 21"/>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3" name="Shape 23"/>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t/>
            </a:r>
            <a:endParaRPr b="0" i="0" sz="1200" u="none" cap="none" strike="noStrik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5" name="Shape 75"/>
        <p:cNvGrpSpPr/>
        <p:nvPr/>
      </p:nvGrpSpPr>
      <p:grpSpPr>
        <a:xfrm>
          <a:off x="0" y="0"/>
          <a:ext cx="0" cy="0"/>
          <a:chOff x="0" y="0"/>
          <a:chExt cx="0" cy="0"/>
        </a:xfrm>
      </p:grpSpPr>
      <p:sp>
        <p:nvSpPr>
          <p:cNvPr id="76" name="Shape 76"/>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7" name="Shape 77"/>
          <p:cNvSpPr txBox="1"/>
          <p:nvPr>
            <p:ph idx="1" type="body"/>
          </p:nvPr>
        </p:nvSpPr>
        <p:spPr>
          <a:xfrm rot="5400000">
            <a:off x="2299931" y="442268"/>
            <a:ext cx="4354694" cy="6670557"/>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78" name="Shape 7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0" name="Shape 8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508673" y="2395364"/>
            <a:ext cx="5851525" cy="1610071"/>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3" name="Shape 83"/>
          <p:cNvSpPr txBox="1"/>
          <p:nvPr>
            <p:ph idx="1" type="body"/>
          </p:nvPr>
        </p:nvSpPr>
        <p:spPr>
          <a:xfrm rot="5400000">
            <a:off x="883735" y="532900"/>
            <a:ext cx="5851525" cy="5335000"/>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84" name="Shape 8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5" name="Shape 8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6" name="Shape 8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4" name="Shape 24"/>
        <p:cNvGrpSpPr/>
        <p:nvPr/>
      </p:nvGrpSpPr>
      <p:grpSpPr>
        <a:xfrm>
          <a:off x="0" y="0"/>
          <a:ext cx="0" cy="0"/>
          <a:chOff x="0" y="0"/>
          <a:chExt cx="0" cy="0"/>
        </a:xfrm>
      </p:grpSpPr>
      <p:sp>
        <p:nvSpPr>
          <p:cNvPr id="25" name="Shape 25"/>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6" name="Shape 26"/>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27" name="Shape 27"/>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8" name="Shape 28"/>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9" name="Shape 29"/>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x="0" y="0"/>
          <a:ext cx="0" cy="0"/>
          <a:chOff x="0" y="0"/>
          <a:chExt cx="0" cy="0"/>
        </a:xfrm>
      </p:grpSpPr>
      <p:sp>
        <p:nvSpPr>
          <p:cNvPr id="31" name="Shape 31"/>
          <p:cNvSpPr txBox="1"/>
          <p:nvPr>
            <p:ph type="title"/>
          </p:nvPr>
        </p:nvSpPr>
        <p:spPr>
          <a:xfrm>
            <a:off x="1174016" y="4406900"/>
            <a:ext cx="6638538" cy="1362075"/>
          </a:xfrm>
          <a:prstGeom prst="rect">
            <a:avLst/>
          </a:prstGeom>
          <a:noFill/>
          <a:ln>
            <a:noFill/>
          </a:ln>
        </p:spPr>
        <p:txBody>
          <a:bodyPr anchorCtr="0" anchor="t" bIns="91425" lIns="91425" rIns="91425" tIns="91425"/>
          <a:lstStyle>
            <a:lvl1pPr lvl="0" rtl="0" algn="l">
              <a:spcBef>
                <a:spcPts val="0"/>
              </a:spcBef>
              <a:defRPr b="1" sz="4000"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2" name="Shape 32"/>
          <p:cNvSpPr txBox="1"/>
          <p:nvPr>
            <p:ph idx="1" type="body"/>
          </p:nvPr>
        </p:nvSpPr>
        <p:spPr>
          <a:xfrm>
            <a:off x="1174016" y="2906713"/>
            <a:ext cx="6638540" cy="1500187"/>
          </a:xfrm>
          <a:prstGeom prst="rect">
            <a:avLst/>
          </a:prstGeom>
          <a:noFill/>
          <a:ln>
            <a:noFill/>
          </a:ln>
        </p:spPr>
        <p:txBody>
          <a:bodyPr anchorCtr="0" anchor="b" bIns="91425" lIns="91425" rIns="91425" tIns="91425"/>
          <a:lstStyle>
            <a:lvl1pPr indent="0" lvl="0" marL="0" rtl="0">
              <a:spcBef>
                <a:spcPts val="0"/>
              </a:spcBef>
              <a:buClr>
                <a:srgbClr val="888888"/>
              </a:buClr>
              <a:buNone/>
              <a:defRPr sz="2000">
                <a:solidFill>
                  <a:srgbClr val="888888"/>
                </a:solidFill>
              </a:defRPr>
            </a:lvl1pPr>
            <a:lvl2pPr indent="0" lvl="1" marL="457200" rtl="0">
              <a:spcBef>
                <a:spcPts val="0"/>
              </a:spcBef>
              <a:buClr>
                <a:srgbClr val="888888"/>
              </a:buClr>
              <a:buNone/>
              <a:defRPr sz="1800">
                <a:solidFill>
                  <a:srgbClr val="888888"/>
                </a:solidFill>
              </a:defRPr>
            </a:lvl2pPr>
            <a:lvl3pPr indent="0" lvl="2" marL="914400" rtl="0">
              <a:spcBef>
                <a:spcPts val="0"/>
              </a:spcBef>
              <a:buClr>
                <a:srgbClr val="888888"/>
              </a:buClr>
              <a:buNone/>
              <a:defRPr sz="1600">
                <a:solidFill>
                  <a:srgbClr val="888888"/>
                </a:solidFill>
              </a:defRPr>
            </a:lvl3pPr>
            <a:lvl4pPr indent="0" lvl="3" marL="1371600" rtl="0">
              <a:spcBef>
                <a:spcPts val="0"/>
              </a:spcBef>
              <a:buClr>
                <a:srgbClr val="888888"/>
              </a:buClr>
              <a:buNone/>
              <a:defRPr sz="1400">
                <a:solidFill>
                  <a:srgbClr val="888888"/>
                </a:solidFill>
              </a:defRPr>
            </a:lvl4pPr>
            <a:lvl5pPr indent="0" lvl="4" marL="1828800" rtl="0">
              <a:spcBef>
                <a:spcPts val="0"/>
              </a:spcBef>
              <a:buClr>
                <a:srgbClr val="888888"/>
              </a:buClr>
              <a:buNone/>
              <a:defRPr sz="1400">
                <a:solidFill>
                  <a:srgbClr val="888888"/>
                </a:solidFill>
              </a:defRPr>
            </a:lvl5pPr>
            <a:lvl6pPr indent="0" lvl="5" marL="2286000" rtl="0">
              <a:spcBef>
                <a:spcPts val="0"/>
              </a:spcBef>
              <a:buClr>
                <a:srgbClr val="888888"/>
              </a:buClr>
              <a:buFont typeface="Calibri"/>
              <a:buNone/>
              <a:defRPr sz="1400">
                <a:solidFill>
                  <a:srgbClr val="888888"/>
                </a:solidFill>
              </a:defRPr>
            </a:lvl6pPr>
            <a:lvl7pPr indent="0" lvl="6" marL="2743200" rtl="0">
              <a:spcBef>
                <a:spcPts val="0"/>
              </a:spcBef>
              <a:buClr>
                <a:srgbClr val="888888"/>
              </a:buClr>
              <a:buFont typeface="Calibri"/>
              <a:buNone/>
              <a:defRPr sz="1400">
                <a:solidFill>
                  <a:srgbClr val="888888"/>
                </a:solidFill>
              </a:defRPr>
            </a:lvl7pPr>
            <a:lvl8pPr indent="0" lvl="7" marL="3200400" rtl="0">
              <a:spcBef>
                <a:spcPts val="0"/>
              </a:spcBef>
              <a:buClr>
                <a:srgbClr val="888888"/>
              </a:buClr>
              <a:buFont typeface="Calibri"/>
              <a:buNone/>
              <a:defRPr sz="1400">
                <a:solidFill>
                  <a:srgbClr val="888888"/>
                </a:solidFill>
              </a:defRPr>
            </a:lvl8pPr>
            <a:lvl9pPr indent="0" lvl="8" marL="3657600" rtl="0">
              <a:spcBef>
                <a:spcPts val="0"/>
              </a:spcBef>
              <a:buClr>
                <a:srgbClr val="888888"/>
              </a:buClr>
              <a:buFont typeface="Calibri"/>
              <a:buNone/>
              <a:defRPr sz="1400">
                <a:solidFill>
                  <a:srgbClr val="888888"/>
                </a:solidFill>
              </a:defRPr>
            </a:lvl9pPr>
          </a:lstStyle>
          <a:p/>
        </p:txBody>
      </p:sp>
      <p:sp>
        <p:nvSpPr>
          <p:cNvPr id="33" name="Shape 33"/>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6" name="Shape 36"/>
        <p:cNvGrpSpPr/>
        <p:nvPr/>
      </p:nvGrpSpPr>
      <p:grpSpPr>
        <a:xfrm>
          <a:off x="0" y="0"/>
          <a:ext cx="0" cy="0"/>
          <a:chOff x="0" y="0"/>
          <a:chExt cx="0" cy="0"/>
        </a:xfrm>
      </p:grpSpPr>
      <p:sp>
        <p:nvSpPr>
          <p:cNvPr id="37" name="Shape 37"/>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8" name="Shape 38"/>
          <p:cNvSpPr txBox="1"/>
          <p:nvPr>
            <p:ph idx="1" type="body"/>
          </p:nvPr>
        </p:nvSpPr>
        <p:spPr>
          <a:xfrm>
            <a:off x="1141998" y="1600200"/>
            <a:ext cx="3353801"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39" name="Shape 39"/>
          <p:cNvSpPr txBox="1"/>
          <p:nvPr>
            <p:ph idx="2" type="body"/>
          </p:nvPr>
        </p:nvSpPr>
        <p:spPr>
          <a:xfrm>
            <a:off x="4648200" y="1600200"/>
            <a:ext cx="3164356"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40" name="Shape 4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2" name="Shape 4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3" name="Shape 43"/>
        <p:cNvGrpSpPr/>
        <p:nvPr/>
      </p:nvGrpSpPr>
      <p:grpSpPr>
        <a:xfrm>
          <a:off x="0" y="0"/>
          <a:ext cx="0" cy="0"/>
          <a:chOff x="0" y="0"/>
          <a:chExt cx="0" cy="0"/>
        </a:xfrm>
      </p:grpSpPr>
      <p:sp>
        <p:nvSpPr>
          <p:cNvPr id="44" name="Shape 44"/>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5" name="Shape 45"/>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6" name="Shape 46"/>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7" name="Shape 47"/>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8" name="Shape 48"/>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9" name="Shape 49"/>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0" name="Shape 5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1" name="Shape 51"/>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2" name="Shape 52"/>
        <p:cNvGrpSpPr/>
        <p:nvPr/>
      </p:nvGrpSpPr>
      <p:grpSpPr>
        <a:xfrm>
          <a:off x="0" y="0"/>
          <a:ext cx="0" cy="0"/>
          <a:chOff x="0" y="0"/>
          <a:chExt cx="0" cy="0"/>
        </a:xfrm>
      </p:grpSpPr>
      <p:sp>
        <p:nvSpPr>
          <p:cNvPr id="53" name="Shape 53"/>
          <p:cNvSpPr txBox="1"/>
          <p:nvPr>
            <p:ph type="title"/>
          </p:nvPr>
        </p:nvSpPr>
        <p:spPr>
          <a:xfrm>
            <a:off x="1141998" y="722862"/>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4" name="Shape 5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7" name="Shape 57"/>
        <p:cNvGrpSpPr/>
        <p:nvPr/>
      </p:nvGrpSpPr>
      <p:grpSpPr>
        <a:xfrm>
          <a:off x="0" y="0"/>
          <a:ext cx="0" cy="0"/>
          <a:chOff x="0" y="0"/>
          <a:chExt cx="0" cy="0"/>
        </a:xfrm>
      </p:grpSpPr>
      <p:sp>
        <p:nvSpPr>
          <p:cNvPr id="58" name="Shape 5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p:txBody>
      </p:sp>
      <p:sp>
        <p:nvSpPr>
          <p:cNvPr id="64" name="Shape 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65" name="Shape 65"/>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8" name="Shape 68"/>
        <p:cNvGrpSpPr/>
        <p:nvPr/>
      </p:nvGrpSpPr>
      <p:grpSpPr>
        <a:xfrm>
          <a:off x="0" y="0"/>
          <a:ext cx="0" cy="0"/>
          <a:chOff x="0" y="0"/>
          <a:chExt cx="0" cy="0"/>
        </a:xfrm>
      </p:grpSpPr>
      <p:sp>
        <p:nvSpPr>
          <p:cNvPr id="69" name="Shape 69"/>
          <p:cNvSpPr txBox="1"/>
          <p:nvPr>
            <p:ph type="title"/>
          </p:nvPr>
        </p:nvSpPr>
        <p:spPr>
          <a:xfrm>
            <a:off x="1183933" y="4800600"/>
            <a:ext cx="6628623" cy="566737"/>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0" name="Shape 70"/>
          <p:cNvSpPr/>
          <p:nvPr>
            <p:ph idx="2" type="pic"/>
          </p:nvPr>
        </p:nvSpPr>
        <p:spPr>
          <a:xfrm>
            <a:off x="1183933" y="207244"/>
            <a:ext cx="6628623" cy="4114800"/>
          </a:xfrm>
          <a:prstGeom prst="rect">
            <a:avLst/>
          </a:prstGeom>
          <a:noFill/>
          <a:ln>
            <a:noFill/>
          </a:ln>
        </p:spPr>
        <p:txBody>
          <a:bodyPr anchorCtr="0" anchor="ctr" bIns="91425" lIns="91425" rIns="91425" tIns="91425"/>
          <a:lstStyle>
            <a:lvl1pPr indent="0" lvl="0" marL="0" marR="0" rtl="0" algn="l">
              <a:spcBef>
                <a:spcPts val="0"/>
              </a:spcBef>
              <a:buClr>
                <a:srgbClr val="888888"/>
              </a:buClr>
              <a:buFont typeface="Calibri"/>
              <a:buNone/>
              <a:defRPr b="0" i="0" sz="3200" u="none" cap="none" strike="noStrike">
                <a:solidFill>
                  <a:srgbClr val="888888"/>
                </a:solidFill>
                <a:latin typeface="Calibri"/>
                <a:ea typeface="Calibri"/>
                <a:cs typeface="Calibri"/>
                <a:sym typeface="Calibri"/>
              </a:defRPr>
            </a:lvl1pPr>
            <a:lvl2pPr indent="0" lvl="1" marL="457200" marR="0" rtl="0" algn="l">
              <a:spcBef>
                <a:spcPts val="0"/>
              </a:spcBef>
              <a:buClr>
                <a:schemeClr val="dk1"/>
              </a:buClr>
              <a:buFont typeface="Calibri"/>
              <a:buNone/>
              <a:defRPr b="0" i="0" sz="2800" u="none" cap="none" strike="noStrike">
                <a:solidFill>
                  <a:schemeClr val="dk1"/>
                </a:solidFill>
                <a:latin typeface="Calibri"/>
                <a:ea typeface="Calibri"/>
                <a:cs typeface="Calibri"/>
                <a:sym typeface="Calibri"/>
              </a:defRPr>
            </a:lvl2pPr>
            <a:lvl3pPr indent="0" lvl="2" marL="914400" marR="0" rtl="0" algn="l">
              <a:spcBef>
                <a:spcPts val="0"/>
              </a:spcBef>
              <a:buClr>
                <a:schemeClr val="dk1"/>
              </a:buClr>
              <a:buFont typeface="Calibri"/>
              <a:buNone/>
              <a:defRPr b="0" i="0" sz="2400" u="none" cap="none" strike="noStrike">
                <a:solidFill>
                  <a:schemeClr val="dk1"/>
                </a:solidFill>
                <a:latin typeface="Calibri"/>
                <a:ea typeface="Calibri"/>
                <a:cs typeface="Calibri"/>
                <a:sym typeface="Calibri"/>
              </a:defRPr>
            </a:lvl3pPr>
            <a:lvl4pPr indent="0" lvl="3" marL="1371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4pPr>
            <a:lvl5pPr indent="0" lvl="4" marL="18288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5pPr>
            <a:lvl6pPr indent="0" lvl="5" marL="22860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6pPr>
            <a:lvl7pPr indent="0" lvl="6" marL="27432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7pPr>
            <a:lvl8pPr indent="0" lvl="7" marL="32004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8pPr>
            <a:lvl9pPr indent="0" lvl="8" marL="3657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9pPr>
          </a:lstStyle>
          <a:p/>
        </p:txBody>
      </p:sp>
      <p:sp>
        <p:nvSpPr>
          <p:cNvPr id="71" name="Shape 71"/>
          <p:cNvSpPr txBox="1"/>
          <p:nvPr>
            <p:ph idx="1" type="body"/>
          </p:nvPr>
        </p:nvSpPr>
        <p:spPr>
          <a:xfrm>
            <a:off x="1183933" y="5367337"/>
            <a:ext cx="6628623" cy="804861"/>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72" name="Shape 72"/>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4" name="Shape 74"/>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7.xml"/><Relationship Id="rId10" Type="http://schemas.openxmlformats.org/officeDocument/2006/relationships/slideLayout" Target="../slideLayouts/slideLayout6.xml"/><Relationship Id="rId13" Type="http://schemas.openxmlformats.org/officeDocument/2006/relationships/slideLayout" Target="../slideLayouts/slideLayout9.xml"/><Relationship Id="rId12" Type="http://schemas.openxmlformats.org/officeDocument/2006/relationships/slideLayout" Target="../slideLayouts/slideLayout8.xml"/><Relationship Id="rId1" Type="http://schemas.openxmlformats.org/officeDocument/2006/relationships/image" Target="../media/image02.gif"/><Relationship Id="rId2" Type="http://schemas.openxmlformats.org/officeDocument/2006/relationships/image" Target="../media/image01.gif"/><Relationship Id="rId3" Type="http://schemas.openxmlformats.org/officeDocument/2006/relationships/image" Target="../media/image03.png"/><Relationship Id="rId4" Type="http://schemas.openxmlformats.org/officeDocument/2006/relationships/image" Target="../media/image00.png"/><Relationship Id="rId9" Type="http://schemas.openxmlformats.org/officeDocument/2006/relationships/slideLayout" Target="../slideLayouts/slideLayout5.xml"/><Relationship Id="rId15" Type="http://schemas.openxmlformats.org/officeDocument/2006/relationships/slideLayout" Target="../slideLayouts/slideLayout11.xml"/><Relationship Id="rId14" Type="http://schemas.openxmlformats.org/officeDocument/2006/relationships/slideLayout" Target="../slideLayouts/slideLayout10.xml"/><Relationship Id="rId16" Type="http://schemas.openxmlformats.org/officeDocument/2006/relationships/theme" Target="../theme/theme1.xml"/><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E9E9E9"/>
        </a:solidFill>
      </p:bgPr>
    </p:bg>
    <p:spTree>
      <p:nvGrpSpPr>
        <p:cNvPr id="5" name="Shape 5"/>
        <p:cNvGrpSpPr/>
        <p:nvPr/>
      </p:nvGrpSpPr>
      <p:grpSpPr>
        <a:xfrm>
          <a:off x="0" y="0"/>
          <a:ext cx="0" cy="0"/>
          <a:chOff x="0" y="0"/>
          <a:chExt cx="0" cy="0"/>
        </a:xfrm>
      </p:grpSpPr>
      <p:pic>
        <p:nvPicPr>
          <p:cNvPr descr="bot_bgr_kr.gif" id="6" name="Shape 6"/>
          <p:cNvPicPr preferRelativeResize="0"/>
          <p:nvPr/>
        </p:nvPicPr>
        <p:blipFill rotWithShape="1">
          <a:blip r:embed="rId1">
            <a:alphaModFix/>
          </a:blip>
          <a:srcRect b="0" l="0" r="0" t="0"/>
          <a:stretch/>
        </p:blipFill>
        <p:spPr>
          <a:xfrm>
            <a:off x="0" y="4736855"/>
            <a:ext cx="9144000" cy="2121143"/>
          </a:xfrm>
          <a:prstGeom prst="rect">
            <a:avLst/>
          </a:prstGeom>
          <a:noFill/>
          <a:ln>
            <a:noFill/>
          </a:ln>
        </p:spPr>
      </p:pic>
      <p:pic>
        <p:nvPicPr>
          <p:cNvPr descr="back_full.gif" id="7" name="Shape 7"/>
          <p:cNvPicPr preferRelativeResize="0"/>
          <p:nvPr/>
        </p:nvPicPr>
        <p:blipFill rotWithShape="1">
          <a:blip r:embed="rId2">
            <a:alphaModFix/>
          </a:blip>
          <a:srcRect b="0" l="0" r="0" t="0"/>
          <a:stretch/>
        </p:blipFill>
        <p:spPr>
          <a:xfrm>
            <a:off x="0" y="0"/>
            <a:ext cx="9144000" cy="5861359"/>
          </a:xfrm>
          <a:prstGeom prst="rect">
            <a:avLst/>
          </a:prstGeom>
          <a:noFill/>
          <a:ln>
            <a:noFill/>
          </a:ln>
        </p:spPr>
      </p:pic>
      <p:sp>
        <p:nvSpPr>
          <p:cNvPr id="8" name="Shape 8"/>
          <p:cNvSpPr txBox="1"/>
          <p:nvPr>
            <p:ph type="title"/>
          </p:nvPr>
        </p:nvSpPr>
        <p:spPr>
          <a:xfrm>
            <a:off x="1141998" y="274637"/>
            <a:ext cx="6670558"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 name="Shape 9"/>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marR="0" rtl="0" algn="l">
              <a:spcBef>
                <a:spcPts val="640"/>
              </a:spcBef>
              <a:buClr>
                <a:schemeClr val="dk1"/>
              </a:buClr>
              <a:buFont typeface="Arial"/>
              <a:buChar char="•"/>
              <a:defRPr b="0" i="0" sz="3200" u="none" cap="none" strike="noStrike">
                <a:solidFill>
                  <a:schemeClr val="dk1"/>
                </a:solidFill>
                <a:latin typeface="Arial"/>
                <a:ea typeface="Arial"/>
                <a:cs typeface="Arial"/>
                <a:sym typeface="Arial"/>
              </a:defRPr>
            </a:lvl1pPr>
            <a:lvl2pPr indent="-107950" lvl="1" marL="742950" marR="0" rtl="0" algn="l">
              <a:spcBef>
                <a:spcPts val="560"/>
              </a:spcBef>
              <a:buClr>
                <a:schemeClr val="dk1"/>
              </a:buClr>
              <a:buFont typeface="Arial"/>
              <a:buChar char="–"/>
              <a:defRPr b="0" i="0" sz="2800" u="none" cap="none" strike="noStrike">
                <a:solidFill>
                  <a:schemeClr val="dk1"/>
                </a:solidFill>
                <a:latin typeface="Arial"/>
                <a:ea typeface="Arial"/>
                <a:cs typeface="Arial"/>
                <a:sym typeface="Arial"/>
              </a:defRPr>
            </a:lvl2pPr>
            <a:lvl3pPr indent="-76200" lvl="2" marL="1143000" marR="0" rtl="0" algn="l">
              <a:spcBef>
                <a:spcPts val="480"/>
              </a:spcBef>
              <a:buClr>
                <a:schemeClr val="dk1"/>
              </a:buClr>
              <a:buFont typeface="Arial"/>
              <a:buChar char="•"/>
              <a:defRPr b="0" i="0" sz="2400" u="none" cap="none" strike="noStrike">
                <a:solidFill>
                  <a:schemeClr val="dk1"/>
                </a:solidFill>
                <a:latin typeface="Arial"/>
                <a:ea typeface="Arial"/>
                <a:cs typeface="Arial"/>
                <a:sym typeface="Arial"/>
              </a:defRPr>
            </a:lvl3pPr>
            <a:lvl4pPr indent="-101600" lvl="3" marL="16002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4pPr>
            <a:lvl5pPr indent="-101600" lvl="4" marL="20574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5pPr>
            <a:lvl6pPr indent="-101600" lvl="5" marL="25146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9pPr>
          </a:lstStyle>
          <a:p/>
        </p:txBody>
      </p:sp>
      <p:sp>
        <p:nvSpPr>
          <p:cNvPr id="10" name="Shape 1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1" name="Shape 1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2" name="Shape 1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None/>
            </a:pPr>
            <a:r>
              <a:t/>
            </a:r>
            <a:endParaRPr b="0" i="0" sz="1200" u="none" cap="none" strike="noStrike">
              <a:solidFill>
                <a:srgbClr val="888888"/>
              </a:solidFill>
              <a:latin typeface="Calibri"/>
              <a:ea typeface="Calibri"/>
              <a:cs typeface="Calibri"/>
              <a:sym typeface="Calibri"/>
            </a:endParaRPr>
          </a:p>
        </p:txBody>
      </p:sp>
      <p:sp>
        <p:nvSpPr>
          <p:cNvPr id="13" name="Shape 13"/>
          <p:cNvSpPr/>
          <p:nvPr/>
        </p:nvSpPr>
        <p:spPr>
          <a:xfrm>
            <a:off x="3124200" y="6500625"/>
            <a:ext cx="184666" cy="307777"/>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b="0" i="0" sz="1400" u="none" cap="none" strike="noStrike">
              <a:solidFill>
                <a:srgbClr val="454851"/>
              </a:solidFill>
              <a:latin typeface="Arial"/>
              <a:ea typeface="Arial"/>
              <a:cs typeface="Arial"/>
              <a:sym typeface="Arial"/>
            </a:endParaRPr>
          </a:p>
        </p:txBody>
      </p:sp>
      <p:sp>
        <p:nvSpPr>
          <p:cNvPr id="14" name="Shape 14"/>
          <p:cNvSpPr/>
          <p:nvPr/>
        </p:nvSpPr>
        <p:spPr>
          <a:xfrm>
            <a:off x="8166635" y="6452587"/>
            <a:ext cx="800218"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000" u="none" cap="none" strike="noStrike">
                <a:solidFill>
                  <a:srgbClr val="3F404A"/>
                </a:solidFill>
                <a:latin typeface="Arial"/>
                <a:ea typeface="Arial"/>
                <a:cs typeface="Arial"/>
                <a:sym typeface="Arial"/>
              </a:rPr>
              <a:t>openprof.eu</a:t>
            </a:r>
          </a:p>
        </p:txBody>
      </p:sp>
      <p:sp>
        <p:nvSpPr>
          <p:cNvPr id="15" name="Shape 15"/>
          <p:cNvSpPr/>
          <p:nvPr/>
        </p:nvSpPr>
        <p:spPr>
          <a:xfrm>
            <a:off x="3498060" y="6459864"/>
            <a:ext cx="2477774"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000" u="none" cap="none" strike="noStrike">
                <a:solidFill>
                  <a:srgbClr val="3F404A"/>
                </a:solidFill>
                <a:latin typeface="Arial"/>
                <a:ea typeface="Arial"/>
                <a:cs typeface="Arial"/>
                <a:sym typeface="Arial"/>
              </a:rPr>
              <a:t>Project No. 2014-1-LT01-KA202-000562</a:t>
            </a:r>
          </a:p>
        </p:txBody>
      </p:sp>
      <p:pic>
        <p:nvPicPr>
          <p:cNvPr descr="erasmusplus_logo.png" id="16" name="Shape 16"/>
          <p:cNvPicPr preferRelativeResize="0"/>
          <p:nvPr/>
        </p:nvPicPr>
        <p:blipFill rotWithShape="1">
          <a:blip r:embed="rId3">
            <a:alphaModFix/>
          </a:blip>
          <a:srcRect b="0" l="0" r="0" t="0"/>
          <a:stretch/>
        </p:blipFill>
        <p:spPr>
          <a:xfrm>
            <a:off x="6721121" y="184478"/>
            <a:ext cx="2245734" cy="494341"/>
          </a:xfrm>
          <a:prstGeom prst="rect">
            <a:avLst/>
          </a:prstGeom>
          <a:noFill/>
          <a:ln>
            <a:noFill/>
          </a:ln>
        </p:spPr>
      </p:pic>
      <p:pic>
        <p:nvPicPr>
          <p:cNvPr descr="oficialus_logo_296x200_0.png" id="17" name="Shape 17"/>
          <p:cNvPicPr preferRelativeResize="0"/>
          <p:nvPr/>
        </p:nvPicPr>
        <p:blipFill rotWithShape="1">
          <a:blip r:embed="rId4">
            <a:alphaModFix/>
          </a:blip>
          <a:srcRect b="0" l="0" r="0" t="0"/>
          <a:stretch/>
        </p:blipFill>
        <p:spPr>
          <a:xfrm>
            <a:off x="0" y="0"/>
            <a:ext cx="1434138" cy="96901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5"/>
    <p:sldLayoutId id="2147483649" r:id="rId6"/>
    <p:sldLayoutId id="2147483650" r:id="rId7"/>
    <p:sldLayoutId id="2147483651" r:id="rId8"/>
    <p:sldLayoutId id="2147483652" r:id="rId9"/>
    <p:sldLayoutId id="2147483653" r:id="rId10"/>
    <p:sldLayoutId id="2147483654" r:id="rId11"/>
    <p:sldLayoutId id="2147483655" r:id="rId12"/>
    <p:sldLayoutId id="2147483656" r:id="rId13"/>
    <p:sldLayoutId id="2147483657" r:id="rId14"/>
    <p:sldLayoutId id="2147483658"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hyperlink" Target="https://docs.google.com/document/d/1EPNCdh73qDJnAHlVlmrrpdMQqAbcclvty65sZW61XnM/edi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ctrTitle"/>
          </p:nvPr>
        </p:nvSpPr>
        <p:spPr>
          <a:xfrm>
            <a:off x="1141998" y="1842766"/>
            <a:ext cx="6630402" cy="2373099"/>
          </a:xfrm>
          <a:prstGeom prst="rect">
            <a:avLst/>
          </a:prstGeom>
          <a:noFill/>
          <a:ln>
            <a:noFill/>
          </a:ln>
        </p:spPr>
        <p:txBody>
          <a:bodyPr anchorCtr="0" anchor="ctr" bIns="45700" lIns="91425" rIns="91425" tIns="45700">
            <a:noAutofit/>
          </a:bodyPr>
          <a:lstStyle/>
          <a:p>
            <a:pPr indent="0" lvl="0" marL="0" marR="0" rtl="0" algn="ctr">
              <a:spcBef>
                <a:spcPts val="0"/>
              </a:spcBef>
              <a:buClr>
                <a:schemeClr val="dk1"/>
              </a:buClr>
              <a:buSzPct val="25000"/>
              <a:buFont typeface="Arial"/>
              <a:buNone/>
            </a:pPr>
            <a:r>
              <a:rPr b="0" i="0" lang="es-ES" sz="3959" u="none" cap="none" strike="noStrike">
                <a:solidFill>
                  <a:schemeClr val="dk1"/>
                </a:solidFill>
                <a:latin typeface="Arial"/>
                <a:ea typeface="Arial"/>
                <a:cs typeface="Arial"/>
                <a:sym typeface="Arial"/>
              </a:rPr>
              <a:t>CO</a:t>
            </a:r>
            <a:r>
              <a:rPr lang="es-ES" sz="3959"/>
              <a:t>MITÉ</a:t>
            </a:r>
            <a:r>
              <a:rPr b="0" i="0" lang="es-ES" sz="3959" u="none" cap="none" strike="noStrike">
                <a:solidFill>
                  <a:schemeClr val="dk1"/>
                </a:solidFill>
                <a:latin typeface="Arial"/>
                <a:ea typeface="Arial"/>
                <a:cs typeface="Arial"/>
                <a:sym typeface="Arial"/>
              </a:rPr>
              <a:t>S</a:t>
            </a:r>
          </a:p>
          <a:p>
            <a:pPr indent="0" lvl="0" marL="0" marR="0" rtl="0" algn="ctr">
              <a:spcBef>
                <a:spcPts val="0"/>
              </a:spcBef>
              <a:buClr>
                <a:schemeClr val="dk1"/>
              </a:buClr>
              <a:buSzPct val="25000"/>
              <a:buFont typeface="Arial"/>
              <a:buNone/>
            </a:pPr>
            <a:r>
              <a:rPr lang="es-ES" sz="3959"/>
              <a:t>Promoviendo una participación activa en la toma de decisiones a través de los grupos de trabajo </a:t>
            </a:r>
            <a:br>
              <a:rPr b="0" i="0" lang="es-ES" sz="3959" u="none" cap="none" strike="noStrike">
                <a:solidFill>
                  <a:schemeClr val="dk1"/>
                </a:solidFill>
                <a:latin typeface="Arial"/>
                <a:ea typeface="Arial"/>
                <a:cs typeface="Arial"/>
                <a:sym typeface="Arial"/>
              </a:rPr>
            </a:br>
          </a:p>
        </p:txBody>
      </p:sp>
      <p:sp>
        <p:nvSpPr>
          <p:cNvPr id="92" name="Shape 92"/>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
        <p:nvSpPr>
          <p:cNvPr id="93" name="Shape 93"/>
          <p:cNvSpPr txBox="1"/>
          <p:nvPr/>
        </p:nvSpPr>
        <p:spPr>
          <a:xfrm>
            <a:off x="1141999" y="4485373"/>
            <a:ext cx="6630400" cy="1520791"/>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rgbClr val="888888"/>
              </a:buClr>
              <a:buSzPct val="25000"/>
              <a:buFont typeface="Arial"/>
              <a:buNone/>
            </a:pPr>
            <a:r>
              <a:rPr b="0" i="0" lang="es-ES" sz="3200" u="none" cap="none" strike="noStrike">
                <a:solidFill>
                  <a:srgbClr val="888888"/>
                </a:solidFill>
                <a:latin typeface="Arial"/>
                <a:ea typeface="Arial"/>
                <a:cs typeface="Arial"/>
                <a:sym typeface="Arial"/>
              </a:rPr>
              <a:t>Fondo Formación Euskadi, S.L.L.</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P</a:t>
            </a:r>
            <a:r>
              <a:rPr lang="es-ES" sz="3200"/>
              <a:t>ropósito</a:t>
            </a:r>
            <a:br>
              <a:rPr b="0" i="0" lang="es-ES" sz="3200" u="none" cap="none" strike="noStrike">
                <a:solidFill>
                  <a:schemeClr val="dk1"/>
                </a:solidFill>
                <a:latin typeface="Arial"/>
                <a:ea typeface="Arial"/>
                <a:cs typeface="Arial"/>
                <a:sym typeface="Arial"/>
              </a:rPr>
            </a:br>
          </a:p>
        </p:txBody>
      </p:sp>
      <p:sp>
        <p:nvSpPr>
          <p:cNvPr id="99" name="Shape 99"/>
          <p:cNvSpPr txBox="1"/>
          <p:nvPr>
            <p:ph idx="1" type="subTitle"/>
          </p:nvPr>
        </p:nvSpPr>
        <p:spPr>
          <a:xfrm>
            <a:off x="1141996" y="2348565"/>
            <a:ext cx="6630400"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25000"/>
              <a:buFont typeface="Arial"/>
              <a:buNone/>
            </a:pPr>
            <a:r>
              <a:rPr lang="es-ES" sz="2800"/>
              <a:t>Favorecer las competencias transversales como la Prevención de Riesgos Laborales, Medioambiente, Imagen y Comunicación y Coexistencia realizando grupos de trabajo.</a:t>
            </a:r>
          </a:p>
          <a:p>
            <a:pPr indent="0" lvl="0" marL="0" marR="0" rtl="0" algn="just">
              <a:spcBef>
                <a:spcPts val="0"/>
              </a:spcBef>
              <a:buClr>
                <a:srgbClr val="888888"/>
              </a:buClr>
              <a:buSzPct val="25000"/>
              <a:buFont typeface="Arial"/>
              <a:buNone/>
            </a:pPr>
            <a:r>
              <a:t/>
            </a:r>
            <a:endParaRPr b="0" i="0" sz="2800" u="none" cap="none" strike="noStrike">
              <a:solidFill>
                <a:srgbClr val="888888"/>
              </a:solidFill>
              <a:latin typeface="Arial"/>
              <a:ea typeface="Arial"/>
              <a:cs typeface="Arial"/>
              <a:sym typeface="Arial"/>
            </a:endParaRPr>
          </a:p>
        </p:txBody>
      </p:sp>
      <p:sp>
        <p:nvSpPr>
          <p:cNvPr id="100" name="Shape 100"/>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Obje</a:t>
            </a:r>
            <a:r>
              <a:rPr lang="es-ES" sz="3200"/>
              <a:t>ti</a:t>
            </a:r>
            <a:r>
              <a:rPr b="0" i="0" lang="es-ES" sz="3200" u="none" cap="none" strike="noStrike">
                <a:solidFill>
                  <a:schemeClr val="dk1"/>
                </a:solidFill>
                <a:latin typeface="Arial"/>
                <a:ea typeface="Arial"/>
                <a:cs typeface="Arial"/>
                <a:sym typeface="Arial"/>
              </a:rPr>
              <a:t>v</a:t>
            </a:r>
            <a:r>
              <a:rPr lang="es-ES" sz="3200"/>
              <a:t>o</a:t>
            </a:r>
            <a:r>
              <a:rPr b="0" i="0" lang="es-ES" sz="3200" u="none" cap="none" strike="noStrike">
                <a:solidFill>
                  <a:schemeClr val="dk1"/>
                </a:solidFill>
                <a:latin typeface="Arial"/>
                <a:ea typeface="Arial"/>
                <a:cs typeface="Arial"/>
                <a:sym typeface="Arial"/>
              </a:rPr>
              <a:t>s</a:t>
            </a:r>
            <a:br>
              <a:rPr b="0" i="0" lang="es-ES" sz="3200" u="none" cap="none" strike="noStrike">
                <a:solidFill>
                  <a:schemeClr val="dk1"/>
                </a:solidFill>
                <a:latin typeface="Arial"/>
                <a:ea typeface="Arial"/>
                <a:cs typeface="Arial"/>
                <a:sym typeface="Arial"/>
              </a:rPr>
            </a:br>
          </a:p>
        </p:txBody>
      </p:sp>
      <p:sp>
        <p:nvSpPr>
          <p:cNvPr id="106" name="Shape 106"/>
          <p:cNvSpPr txBox="1"/>
          <p:nvPr>
            <p:ph idx="1" type="subTitle"/>
          </p:nvPr>
        </p:nvSpPr>
        <p:spPr>
          <a:xfrm>
            <a:off x="1141996" y="2348565"/>
            <a:ext cx="6750718"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s-ES" sz="2800"/>
              <a:t>Los alumnos son parte activa en la toma de decisiones del centro, asi como de sus mejoras a través de la formulación de grupos de trabajo.</a:t>
            </a:r>
          </a:p>
          <a:p>
            <a:pPr indent="0" lvl="0" marL="0" marR="0" rtl="0" algn="l">
              <a:spcBef>
                <a:spcPts val="560"/>
              </a:spcBef>
              <a:buClr>
                <a:srgbClr val="888888"/>
              </a:buClr>
              <a:buSzPct val="100000"/>
              <a:buFont typeface="Arial"/>
              <a:buChar char="•"/>
            </a:pPr>
            <a:r>
              <a:rPr lang="es-ES" sz="2800"/>
              <a:t>Asegurar la transferencia de conocimiento relativo a las competecias transversales; como “learning by doing”</a:t>
            </a:r>
          </a:p>
          <a:p>
            <a:pPr lvl="0" marR="0" rtl="0" algn="l">
              <a:spcBef>
                <a:spcPts val="560"/>
              </a:spcBef>
              <a:buNone/>
            </a:pPr>
            <a:r>
              <a:t/>
            </a:r>
            <a:endParaRPr b="0" i="0" sz="2800" u="none" cap="none" strike="noStrike">
              <a:solidFill>
                <a:srgbClr val="888888"/>
              </a:solidFill>
              <a:latin typeface="Arial"/>
              <a:ea typeface="Arial"/>
              <a:cs typeface="Arial"/>
              <a:sym typeface="Arial"/>
            </a:endParaRPr>
          </a:p>
        </p:txBody>
      </p:sp>
      <p:sp>
        <p:nvSpPr>
          <p:cNvPr id="107" name="Shape 107"/>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x="0" y="0"/>
          <a:ext cx="0" cy="0"/>
          <a:chOff x="0" y="0"/>
          <a:chExt cx="0" cy="0"/>
        </a:xfrm>
      </p:grpSpPr>
      <p:sp>
        <p:nvSpPr>
          <p:cNvPr id="112" name="Shape 112"/>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Compos</a:t>
            </a:r>
            <a:r>
              <a:rPr lang="es-ES" sz="3200"/>
              <a:t>ic</a:t>
            </a:r>
            <a:r>
              <a:rPr b="0" i="0" lang="es-ES" sz="3200" u="none" cap="none" strike="noStrike">
                <a:solidFill>
                  <a:schemeClr val="dk1"/>
                </a:solidFill>
                <a:latin typeface="Arial"/>
                <a:ea typeface="Arial"/>
                <a:cs typeface="Arial"/>
                <a:sym typeface="Arial"/>
              </a:rPr>
              <a:t>i</a:t>
            </a:r>
            <a:r>
              <a:rPr lang="es-ES" sz="3200"/>
              <a:t>ó</a:t>
            </a:r>
            <a:r>
              <a:rPr b="0" i="0" lang="es-ES" sz="3200" u="none" cap="none" strike="noStrike">
                <a:solidFill>
                  <a:schemeClr val="dk1"/>
                </a:solidFill>
                <a:latin typeface="Arial"/>
                <a:ea typeface="Arial"/>
                <a:cs typeface="Arial"/>
                <a:sym typeface="Arial"/>
              </a:rPr>
              <a:t>n</a:t>
            </a:r>
            <a:br>
              <a:rPr b="0" i="0" lang="es-ES" sz="3200" u="none" cap="none" strike="noStrike">
                <a:solidFill>
                  <a:schemeClr val="dk1"/>
                </a:solidFill>
                <a:latin typeface="Arial"/>
                <a:ea typeface="Arial"/>
                <a:cs typeface="Arial"/>
                <a:sym typeface="Arial"/>
              </a:rPr>
            </a:br>
          </a:p>
        </p:txBody>
      </p:sp>
      <p:sp>
        <p:nvSpPr>
          <p:cNvPr id="113" name="Shape 113"/>
          <p:cNvSpPr txBox="1"/>
          <p:nvPr>
            <p:ph idx="1" type="subTitle"/>
          </p:nvPr>
        </p:nvSpPr>
        <p:spPr>
          <a:xfrm>
            <a:off x="1141996" y="2156058"/>
            <a:ext cx="6750718"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s-ES" sz="2800"/>
              <a:t>Hay 4 comités (grupos de trabajo): Prevención de Riesgos Laborales, Imagen y Comunicación y Coexistencia.</a:t>
            </a:r>
          </a:p>
          <a:p>
            <a:pPr indent="0" lvl="0" marL="0" marR="0" rtl="0" algn="l">
              <a:spcBef>
                <a:spcPts val="0"/>
              </a:spcBef>
              <a:buClr>
                <a:srgbClr val="888888"/>
              </a:buClr>
              <a:buSzPct val="100000"/>
              <a:buFont typeface="Arial"/>
              <a:buChar char="•"/>
            </a:pPr>
            <a:r>
              <a:rPr lang="es-ES" sz="2800"/>
              <a:t>Cada comité consiste en:</a:t>
            </a:r>
          </a:p>
          <a:p>
            <a:pPr indent="-406400" lvl="0" marL="457200" marR="0" rtl="0" algn="l">
              <a:spcBef>
                <a:spcPts val="560"/>
              </a:spcBef>
              <a:buClr>
                <a:srgbClr val="888888"/>
              </a:buClr>
              <a:buSzPct val="100000"/>
              <a:buFont typeface="Arial"/>
              <a:buChar char="-"/>
            </a:pPr>
            <a:r>
              <a:rPr lang="es-ES" sz="2800"/>
              <a:t>12 estudiantes: seis de primero y seis de segundo.</a:t>
            </a:r>
            <a:r>
              <a:rPr b="0" i="0" lang="es-ES" sz="2800" u="none" cap="none" strike="noStrike">
                <a:solidFill>
                  <a:srgbClr val="888888"/>
                </a:solidFill>
                <a:latin typeface="Arial"/>
                <a:ea typeface="Arial"/>
                <a:cs typeface="Arial"/>
                <a:sym typeface="Arial"/>
              </a:rPr>
              <a:t> </a:t>
            </a:r>
          </a:p>
          <a:p>
            <a:pPr indent="0" lvl="1" marL="0" marR="0" rtl="0" algn="l">
              <a:spcBef>
                <a:spcPts val="560"/>
              </a:spcBef>
              <a:buClr>
                <a:srgbClr val="888888"/>
              </a:buClr>
              <a:buSzPct val="25000"/>
              <a:buFont typeface="Arial"/>
              <a:buNone/>
            </a:pPr>
            <a:r>
              <a:rPr b="0" i="0" lang="es-ES" sz="2800" u="none" cap="none" strike="noStrike">
                <a:solidFill>
                  <a:srgbClr val="888888"/>
                </a:solidFill>
                <a:latin typeface="Arial"/>
                <a:ea typeface="Arial"/>
                <a:cs typeface="Arial"/>
                <a:sym typeface="Arial"/>
              </a:rPr>
              <a:t>- Dos profeso</a:t>
            </a:r>
            <a:r>
              <a:rPr lang="es-ES"/>
              <a:t>res: Un profesor de primero y un profesor de segundo</a:t>
            </a:r>
            <a:r>
              <a:rPr b="0" i="0" lang="es-ES" sz="2800" u="none" cap="none" strike="noStrike">
                <a:solidFill>
                  <a:srgbClr val="888888"/>
                </a:solidFill>
                <a:latin typeface="Arial"/>
                <a:ea typeface="Arial"/>
                <a:cs typeface="Arial"/>
                <a:sym typeface="Arial"/>
              </a:rPr>
              <a:t> </a:t>
            </a:r>
          </a:p>
          <a:p>
            <a:pPr indent="0" lvl="1" marL="0" marR="0" rtl="0" algn="l">
              <a:spcBef>
                <a:spcPts val="560"/>
              </a:spcBef>
              <a:buClr>
                <a:srgbClr val="888888"/>
              </a:buClr>
              <a:buSzPct val="25000"/>
              <a:buFont typeface="Arial"/>
              <a:buNone/>
            </a:pPr>
            <a:r>
              <a:t/>
            </a:r>
            <a:endParaRPr b="0" i="0" sz="2800" u="none" cap="none" strike="noStrike">
              <a:solidFill>
                <a:srgbClr val="888888"/>
              </a:solidFill>
              <a:latin typeface="Arial"/>
              <a:ea typeface="Arial"/>
              <a:cs typeface="Arial"/>
              <a:sym typeface="Arial"/>
            </a:endParaRPr>
          </a:p>
        </p:txBody>
      </p:sp>
      <p:sp>
        <p:nvSpPr>
          <p:cNvPr id="114" name="Shape 114"/>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Organiza</a:t>
            </a:r>
            <a:r>
              <a:rPr lang="es-ES" sz="3200"/>
              <a:t>ció</a:t>
            </a:r>
            <a:r>
              <a:rPr b="0" i="0" lang="es-ES" sz="3200" u="none" cap="none" strike="noStrike">
                <a:solidFill>
                  <a:schemeClr val="dk1"/>
                </a:solidFill>
                <a:latin typeface="Arial"/>
                <a:ea typeface="Arial"/>
                <a:cs typeface="Arial"/>
                <a:sym typeface="Arial"/>
              </a:rPr>
              <a:t>n</a:t>
            </a:r>
            <a:br>
              <a:rPr b="0" i="0" lang="es-ES" sz="3200" u="none" cap="none" strike="noStrike">
                <a:solidFill>
                  <a:schemeClr val="dk1"/>
                </a:solidFill>
                <a:latin typeface="Arial"/>
                <a:ea typeface="Arial"/>
                <a:cs typeface="Arial"/>
                <a:sym typeface="Arial"/>
              </a:rPr>
            </a:br>
          </a:p>
        </p:txBody>
      </p:sp>
      <p:sp>
        <p:nvSpPr>
          <p:cNvPr id="120" name="Shape 120"/>
          <p:cNvSpPr txBox="1"/>
          <p:nvPr>
            <p:ph idx="1" type="subTitle"/>
          </p:nvPr>
        </p:nvSpPr>
        <p:spPr>
          <a:xfrm>
            <a:off x="1141996" y="2348565"/>
            <a:ext cx="6750718"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100000"/>
              <a:buFont typeface="Arial"/>
              <a:buChar char="•"/>
            </a:pPr>
            <a:r>
              <a:rPr lang="es-ES" sz="2800"/>
              <a:t>Cada comité se reúne semanalmente durante una hora</a:t>
            </a:r>
          </a:p>
          <a:p>
            <a:pPr indent="0" lvl="0" marL="0" marR="0" rtl="0" algn="just">
              <a:spcBef>
                <a:spcPts val="0"/>
              </a:spcBef>
              <a:buClr>
                <a:srgbClr val="888888"/>
              </a:buClr>
              <a:buSzPct val="100000"/>
              <a:buFont typeface="Arial"/>
              <a:buChar char="•"/>
            </a:pPr>
            <a:r>
              <a:rPr lang="es-ES" sz="2800"/>
              <a:t>Los representantes son seleccionados en cada grupo a través de una votación, después de la realización de las dinámicas (</a:t>
            </a:r>
            <a:r>
              <a:rPr b="1" i="1" lang="es-ES" sz="2800" u="sng" cap="none" strike="noStrike">
                <a:solidFill>
                  <a:schemeClr val="hlink"/>
                </a:solidFill>
                <a:latin typeface="Arial"/>
                <a:ea typeface="Arial"/>
                <a:cs typeface="Arial"/>
                <a:sym typeface="Arial"/>
                <a:hlinkClick r:id="rId3"/>
              </a:rPr>
              <a:t>dynamics</a:t>
            </a:r>
            <a:r>
              <a:rPr lang="es-ES" sz="2800"/>
              <a:t>) para</a:t>
            </a:r>
            <a:r>
              <a:rPr lang="es-ES" sz="2800">
                <a:solidFill>
                  <a:srgbClr val="FF0000"/>
                </a:solidFill>
              </a:rPr>
              <a:t> </a:t>
            </a:r>
            <a:r>
              <a:rPr lang="es-ES" sz="2800"/>
              <a:t>determinar los puntos fuertes de cada persona dentro del grupo.</a:t>
            </a:r>
          </a:p>
        </p:txBody>
      </p:sp>
      <p:sp>
        <p:nvSpPr>
          <p:cNvPr id="121" name="Shape 121"/>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Func</a:t>
            </a:r>
            <a:r>
              <a:rPr lang="es-ES" sz="3200"/>
              <a:t>iones</a:t>
            </a:r>
            <a:r>
              <a:rPr b="0" i="0" lang="es-ES" sz="3200" u="none" cap="none" strike="noStrike">
                <a:solidFill>
                  <a:schemeClr val="dk1"/>
                </a:solidFill>
                <a:latin typeface="Arial"/>
                <a:ea typeface="Arial"/>
                <a:cs typeface="Arial"/>
                <a:sym typeface="Arial"/>
              </a:rPr>
              <a:t> (1/2)</a:t>
            </a:r>
            <a:br>
              <a:rPr b="0" i="0" lang="es-ES" sz="3200" u="none" cap="none" strike="noStrike">
                <a:solidFill>
                  <a:schemeClr val="dk1"/>
                </a:solidFill>
                <a:latin typeface="Arial"/>
                <a:ea typeface="Arial"/>
                <a:cs typeface="Arial"/>
                <a:sym typeface="Arial"/>
              </a:rPr>
            </a:br>
          </a:p>
        </p:txBody>
      </p:sp>
      <p:sp>
        <p:nvSpPr>
          <p:cNvPr id="127" name="Shape 127"/>
          <p:cNvSpPr txBox="1"/>
          <p:nvPr>
            <p:ph idx="1" type="subTitle"/>
          </p:nvPr>
        </p:nvSpPr>
        <p:spPr>
          <a:xfrm>
            <a:off x="1141996" y="2095940"/>
            <a:ext cx="6750600" cy="1520700"/>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s-ES" sz="2800"/>
              <a:t>Convocatoria a las reuniones semanales</a:t>
            </a:r>
          </a:p>
          <a:p>
            <a:pPr indent="0" lvl="0" marL="0" marR="0" rtl="0" algn="l">
              <a:spcBef>
                <a:spcPts val="0"/>
              </a:spcBef>
              <a:buClr>
                <a:srgbClr val="888888"/>
              </a:buClr>
              <a:buSzPct val="100000"/>
              <a:buFont typeface="Arial"/>
              <a:buChar char="•"/>
            </a:pPr>
            <a:r>
              <a:rPr lang="es-ES" sz="2800"/>
              <a:t>Llevar a caba la vigilancia sobre seguridad, reciclaje imagen y coexistencia</a:t>
            </a:r>
          </a:p>
          <a:p>
            <a:pPr indent="0" lvl="0" marL="0" marR="0" rtl="0" algn="l">
              <a:spcBef>
                <a:spcPts val="560"/>
              </a:spcBef>
              <a:buClr>
                <a:srgbClr val="888888"/>
              </a:buClr>
              <a:buSzPct val="100000"/>
              <a:buFont typeface="Arial"/>
              <a:buChar char="•"/>
            </a:pPr>
            <a:r>
              <a:rPr lang="es-ES" sz="2800"/>
              <a:t>Identificar las áreas de mejora y priorizarlas.</a:t>
            </a:r>
          </a:p>
          <a:p>
            <a:pPr indent="0" lvl="0" marL="0" marR="0" rtl="0" algn="l">
              <a:spcBef>
                <a:spcPts val="560"/>
              </a:spcBef>
              <a:buClr>
                <a:srgbClr val="888888"/>
              </a:buClr>
              <a:buSzPct val="100000"/>
              <a:buFont typeface="Arial"/>
              <a:buChar char="•"/>
            </a:pPr>
            <a:r>
              <a:rPr lang="es-ES" sz="2800"/>
              <a:t>Elaborar un plan de actuación</a:t>
            </a:r>
          </a:p>
          <a:p>
            <a:pPr indent="0" lvl="0" marL="0" marR="0" rtl="0" algn="l">
              <a:spcBef>
                <a:spcPts val="560"/>
              </a:spcBef>
              <a:buClr>
                <a:srgbClr val="888888"/>
              </a:buClr>
              <a:buSzPct val="100000"/>
              <a:buFont typeface="Arial"/>
              <a:buChar char="•"/>
            </a:pPr>
            <a:r>
              <a:rPr lang="es-ES" sz="2800"/>
              <a:t>Gestión de la implementación de medidas de mejora</a:t>
            </a:r>
          </a:p>
          <a:p>
            <a:pPr lvl="0" marR="0" rtl="0" algn="l">
              <a:spcBef>
                <a:spcPts val="560"/>
              </a:spcBef>
              <a:buNone/>
            </a:pPr>
            <a:r>
              <a:t/>
            </a:r>
            <a:endParaRPr b="0" i="0" sz="2800" u="none" cap="none" strike="noStrike">
              <a:solidFill>
                <a:srgbClr val="888888"/>
              </a:solidFill>
              <a:latin typeface="Arial"/>
              <a:ea typeface="Arial"/>
              <a:cs typeface="Arial"/>
              <a:sym typeface="Arial"/>
            </a:endParaRPr>
          </a:p>
        </p:txBody>
      </p:sp>
      <p:sp>
        <p:nvSpPr>
          <p:cNvPr id="128" name="Shape 128"/>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x="0" y="0"/>
          <a:ext cx="0" cy="0"/>
          <a:chOff x="0" y="0"/>
          <a:chExt cx="0" cy="0"/>
        </a:xfrm>
      </p:grpSpPr>
      <p:sp>
        <p:nvSpPr>
          <p:cNvPr id="133" name="Shape 133"/>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s-ES" sz="3200" u="none" cap="none" strike="noStrike">
                <a:solidFill>
                  <a:schemeClr val="dk1"/>
                </a:solidFill>
                <a:latin typeface="Arial"/>
                <a:ea typeface="Arial"/>
                <a:cs typeface="Arial"/>
                <a:sym typeface="Arial"/>
              </a:rPr>
              <a:t>Func</a:t>
            </a:r>
            <a:r>
              <a:rPr lang="es-ES" sz="3200"/>
              <a:t>io</a:t>
            </a:r>
            <a:r>
              <a:rPr b="0" i="0" lang="es-ES" sz="3200" u="none" cap="none" strike="noStrike">
                <a:solidFill>
                  <a:schemeClr val="dk1"/>
                </a:solidFill>
                <a:latin typeface="Arial"/>
                <a:ea typeface="Arial"/>
                <a:cs typeface="Arial"/>
                <a:sym typeface="Arial"/>
              </a:rPr>
              <a:t>nes (2/2)</a:t>
            </a:r>
            <a:br>
              <a:rPr b="0" i="0" lang="es-ES" sz="3200" u="none" cap="none" strike="noStrike">
                <a:solidFill>
                  <a:schemeClr val="dk1"/>
                </a:solidFill>
                <a:latin typeface="Arial"/>
                <a:ea typeface="Arial"/>
                <a:cs typeface="Arial"/>
                <a:sym typeface="Arial"/>
              </a:rPr>
            </a:br>
          </a:p>
        </p:txBody>
      </p:sp>
      <p:sp>
        <p:nvSpPr>
          <p:cNvPr id="134" name="Shape 134"/>
          <p:cNvSpPr txBox="1"/>
          <p:nvPr>
            <p:ph idx="1" type="subTitle"/>
          </p:nvPr>
        </p:nvSpPr>
        <p:spPr>
          <a:xfrm>
            <a:off x="1141996" y="2348565"/>
            <a:ext cx="6750718"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s-ES" sz="2800"/>
              <a:t>Controlar y Evaluar procesos y resultados.</a:t>
            </a:r>
          </a:p>
          <a:p>
            <a:pPr indent="0" lvl="0" marL="0" marR="0" rtl="0" algn="l">
              <a:spcBef>
                <a:spcPts val="0"/>
              </a:spcBef>
              <a:buClr>
                <a:srgbClr val="888888"/>
              </a:buClr>
              <a:buSzPct val="100000"/>
              <a:buFont typeface="Arial"/>
              <a:buChar char="•"/>
            </a:pPr>
            <a:r>
              <a:rPr lang="es-ES" sz="2800"/>
              <a:t>Elaborar el acta de cada reunión</a:t>
            </a:r>
          </a:p>
          <a:p>
            <a:pPr indent="0" lvl="0" marL="0" marR="0" rtl="0" algn="l">
              <a:spcBef>
                <a:spcPts val="560"/>
              </a:spcBef>
              <a:buClr>
                <a:srgbClr val="888888"/>
              </a:buClr>
              <a:buSzPct val="100000"/>
              <a:buFont typeface="Arial"/>
              <a:buChar char="•"/>
            </a:pPr>
            <a:r>
              <a:rPr lang="es-ES" sz="2800"/>
              <a:t>Comunicar las áreas de mejora identificadas y sus resultados al centro. Esto se realiza a través de reuniones con el personal, asambleas, tablones de anuncio...</a:t>
            </a:r>
          </a:p>
          <a:p>
            <a:pPr lvl="0" marR="0" rtl="0" algn="l">
              <a:spcBef>
                <a:spcPts val="560"/>
              </a:spcBef>
              <a:buNone/>
            </a:pPr>
            <a:r>
              <a:t/>
            </a:r>
            <a:endParaRPr b="0" i="0" sz="2800" u="none" cap="none" strike="noStrike">
              <a:solidFill>
                <a:srgbClr val="888888"/>
              </a:solidFill>
              <a:latin typeface="Arial"/>
              <a:ea typeface="Arial"/>
              <a:cs typeface="Arial"/>
              <a:sym typeface="Arial"/>
            </a:endParaRPr>
          </a:p>
        </p:txBody>
      </p:sp>
      <p:sp>
        <p:nvSpPr>
          <p:cNvPr id="135" name="Shape 135"/>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idx="1" type="subTitle"/>
          </p:nvPr>
        </p:nvSpPr>
        <p:spPr>
          <a:xfrm>
            <a:off x="1141999" y="973373"/>
            <a:ext cx="6630400" cy="217223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buClr>
                <a:srgbClr val="888888"/>
              </a:buClr>
              <a:buSzPct val="25000"/>
              <a:buFont typeface="Arial"/>
              <a:buNone/>
            </a:pPr>
            <a:r>
              <a:rPr b="0" i="0" lang="es-ES" sz="2960" u="none" cap="none" strike="noStrike">
                <a:solidFill>
                  <a:srgbClr val="888888"/>
                </a:solidFill>
                <a:latin typeface="Arial"/>
                <a:ea typeface="Arial"/>
                <a:cs typeface="Arial"/>
                <a:sym typeface="Arial"/>
              </a:rPr>
              <a:t>Produced by Fondo Formacion Euskadi in the framework of Erasmus+ project</a:t>
            </a:r>
            <a:br>
              <a:rPr b="0" i="0" lang="es-ES" sz="2960" u="none" cap="none" strike="noStrike">
                <a:solidFill>
                  <a:srgbClr val="888888"/>
                </a:solidFill>
                <a:latin typeface="Arial"/>
                <a:ea typeface="Arial"/>
                <a:cs typeface="Arial"/>
                <a:sym typeface="Arial"/>
              </a:rPr>
            </a:br>
            <a:r>
              <a:rPr b="0" i="0" lang="es-ES" sz="2960" u="none" cap="none" strike="noStrike">
                <a:solidFill>
                  <a:srgbClr val="888888"/>
                </a:solidFill>
                <a:latin typeface="Arial"/>
                <a:ea typeface="Arial"/>
                <a:cs typeface="Arial"/>
                <a:sym typeface="Arial"/>
              </a:rPr>
              <a:t>“Open Professional Collaboration for Innovation”</a:t>
            </a:r>
          </a:p>
        </p:txBody>
      </p:sp>
      <p:sp>
        <p:nvSpPr>
          <p:cNvPr id="141" name="Shape 141"/>
          <p:cNvSpPr txBox="1"/>
          <p:nvPr/>
        </p:nvSpPr>
        <p:spPr>
          <a:xfrm>
            <a:off x="1141999" y="2931935"/>
            <a:ext cx="6630400" cy="1365072"/>
          </a:xfrm>
          <a:prstGeom prst="rect">
            <a:avLst/>
          </a:prstGeom>
          <a:noFill/>
          <a:ln>
            <a:noFill/>
          </a:ln>
        </p:spPr>
        <p:txBody>
          <a:bodyPr anchorCtr="0" anchor="ctr" bIns="45700" lIns="91425" rIns="91425" tIns="45700">
            <a:noAutofit/>
          </a:bodyPr>
          <a:lstStyle/>
          <a:p>
            <a:pPr indent="0" lvl="0" marL="0" marR="0" rtl="0" algn="ctr">
              <a:spcBef>
                <a:spcPts val="0"/>
              </a:spcBef>
              <a:buClr>
                <a:srgbClr val="888888"/>
              </a:buClr>
              <a:buSzPct val="25000"/>
              <a:buFont typeface="Arial"/>
              <a:buNone/>
            </a:pPr>
            <a:r>
              <a:rPr b="0" i="0" lang="es-ES" sz="3200" u="none" cap="none" strike="noStrike">
                <a:solidFill>
                  <a:srgbClr val="888888"/>
                </a:solidFill>
                <a:latin typeface="Arial"/>
                <a:ea typeface="Arial"/>
                <a:cs typeface="Arial"/>
                <a:sym typeface="Arial"/>
              </a:rPr>
              <a:t>Contributors: Marta Palacio</a:t>
            </a:r>
          </a:p>
        </p:txBody>
      </p:sp>
      <p:sp>
        <p:nvSpPr>
          <p:cNvPr id="142" name="Shape 142"/>
          <p:cNvSpPr txBox="1"/>
          <p:nvPr/>
        </p:nvSpPr>
        <p:spPr>
          <a:xfrm>
            <a:off x="1141999" y="4449407"/>
            <a:ext cx="6630400" cy="1365072"/>
          </a:xfrm>
          <a:prstGeom prst="rect">
            <a:avLst/>
          </a:prstGeom>
          <a:noFill/>
          <a:ln>
            <a:noFill/>
          </a:ln>
        </p:spPr>
        <p:txBody>
          <a:bodyPr anchorCtr="0" anchor="ctr" bIns="45700" lIns="91425" rIns="91425" tIns="45700">
            <a:noAutofit/>
          </a:bodyPr>
          <a:lstStyle/>
          <a:p>
            <a:pPr indent="0" lvl="0" marL="0" marR="0" rtl="0" algn="ctr">
              <a:lnSpc>
                <a:spcPct val="80000"/>
              </a:lnSpc>
              <a:spcBef>
                <a:spcPts val="0"/>
              </a:spcBef>
              <a:buClr>
                <a:srgbClr val="888888"/>
              </a:buClr>
              <a:buSzPct val="25000"/>
              <a:buFont typeface="Arial"/>
              <a:buNone/>
            </a:pPr>
            <a:r>
              <a:rPr b="0" i="0" lang="es-ES" sz="2000" u="none" cap="none" strike="noStrike">
                <a:solidFill>
                  <a:srgbClr val="888888"/>
                </a:solidFill>
                <a:latin typeface="Arial"/>
                <a:ea typeface="Arial"/>
                <a:cs typeface="Arial"/>
                <a:sym typeface="Arial"/>
              </a:rPr>
              <a:t>This project has been funded by Erasmus + programme of the European Union. This OER reflects the views only of the authors, and the Commission cannot be held responsible for any use which may be made of the information contained therein.</a:t>
            </a: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