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6" d="100"/>
          <a:sy n="106" d="100"/>
        </p:scale>
        <p:origin x="-1728"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Shape 22"/>
        <p:cNvGrpSpPr/>
        <p:nvPr/>
      </p:nvGrpSpPr>
      <p:grpSpPr>
        <a:xfrm>
          <a:off x="0" y="0"/>
          <a:ext cx="0" cy="0"/>
          <a:chOff x="0" y="0"/>
          <a:chExt cx="0" cy="0"/>
        </a:xfrm>
      </p:grpSpPr>
      <p:sp>
        <p:nvSpPr>
          <p:cNvPr id="23" name="Shape 23"/>
          <p:cNvSpPr txBox="1">
            <a:spLocks noGrp="1"/>
          </p:cNvSpPr>
          <p:nvPr>
            <p:ph type="ctrTitle"/>
          </p:nvPr>
        </p:nvSpPr>
        <p:spPr>
          <a:xfrm>
            <a:off x="1141998" y="1201971"/>
            <a:ext cx="6630402" cy="2373099"/>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Arial"/>
              <a:buNone/>
              <a:defRPr sz="4400" b="0" i="0" u="none" strike="noStrike" cap="none">
                <a:solidFill>
                  <a:schemeClr val="dk1"/>
                </a:solidFill>
                <a:latin typeface="Arial"/>
                <a:ea typeface="Arial"/>
                <a:cs typeface="Arial"/>
                <a:sym typeface="Arial"/>
              </a:defRPr>
            </a:lvl1pPr>
            <a:lvl2pPr marL="0" marR="0" lvl="1" indent="0" algn="l" rtl="0">
              <a:spcBef>
                <a:spcPts val="0"/>
              </a:spcBef>
              <a:defRPr/>
            </a:lvl2pPr>
            <a:lvl3pPr marL="0" marR="0" lvl="2" indent="0" algn="l" rtl="0">
              <a:spcBef>
                <a:spcPts val="0"/>
              </a:spcBef>
              <a:defRPr/>
            </a:lvl3pPr>
            <a:lvl4pPr marL="0" marR="0" lvl="3" indent="0" algn="l" rtl="0">
              <a:spcBef>
                <a:spcPts val="0"/>
              </a:spcBef>
              <a:defRPr/>
            </a:lvl4pPr>
            <a:lvl5pPr marL="0" marR="0" lvl="4" indent="0" algn="l" rtl="0">
              <a:spcBef>
                <a:spcPts val="0"/>
              </a:spcBef>
              <a:defRPr/>
            </a:lvl5pPr>
            <a:lvl6pPr marL="0" marR="0" lvl="5" indent="0" algn="l" rtl="0">
              <a:spcBef>
                <a:spcPts val="0"/>
              </a:spcBef>
              <a:defRPr/>
            </a:lvl6pPr>
            <a:lvl7pPr marL="0" marR="0" lvl="6" indent="0" algn="l" rtl="0">
              <a:spcBef>
                <a:spcPts val="0"/>
              </a:spcBef>
              <a:defRPr/>
            </a:lvl7pPr>
            <a:lvl8pPr marL="0" marR="0" lvl="7" indent="0" algn="l" rtl="0">
              <a:spcBef>
                <a:spcPts val="0"/>
              </a:spcBef>
              <a:defRPr/>
            </a:lvl8pPr>
            <a:lvl9pPr marL="0" marR="0" lvl="8" indent="0" algn="l" rtl="0">
              <a:spcBef>
                <a:spcPts val="0"/>
              </a:spcBef>
              <a:defRPr/>
            </a:lvl9pPr>
          </a:lstStyle>
          <a:p>
            <a:endParaRPr/>
          </a:p>
        </p:txBody>
      </p:sp>
      <p:sp>
        <p:nvSpPr>
          <p:cNvPr id="24" name="Shape 24"/>
          <p:cNvSpPr txBox="1">
            <a:spLocks noGrp="1"/>
          </p:cNvSpPr>
          <p:nvPr>
            <p:ph type="subTitle" idx="1"/>
          </p:nvPr>
        </p:nvSpPr>
        <p:spPr>
          <a:xfrm>
            <a:off x="1141999" y="3692460"/>
            <a:ext cx="6630400" cy="2102354"/>
          </a:xfrm>
          <a:prstGeom prst="rect">
            <a:avLst/>
          </a:prstGeom>
          <a:noFill/>
          <a:ln>
            <a:noFill/>
          </a:ln>
        </p:spPr>
        <p:txBody>
          <a:bodyPr lIns="91425" tIns="91425" rIns="91425" bIns="91425" anchor="t" anchorCtr="0"/>
          <a:lstStyle>
            <a:lvl1pPr marL="0" marR="0" lvl="0" indent="0" algn="ctr" rtl="0">
              <a:spcBef>
                <a:spcPts val="640"/>
              </a:spcBef>
              <a:buClr>
                <a:srgbClr val="888888"/>
              </a:buClr>
              <a:buFont typeface="Arial"/>
              <a:buNone/>
              <a:defRPr sz="3200" b="0" i="0" u="none" strike="noStrike" cap="none">
                <a:solidFill>
                  <a:srgbClr val="888888"/>
                </a:solidFill>
                <a:latin typeface="Arial"/>
                <a:ea typeface="Arial"/>
                <a:cs typeface="Arial"/>
                <a:sym typeface="Arial"/>
              </a:defRPr>
            </a:lvl1pPr>
            <a:lvl2pPr marL="457200" marR="0" lvl="1" indent="0" algn="ctr" rtl="0">
              <a:spcBef>
                <a:spcPts val="560"/>
              </a:spcBef>
              <a:buClr>
                <a:srgbClr val="888888"/>
              </a:buClr>
              <a:buFont typeface="Arial"/>
              <a:buNone/>
              <a:defRPr sz="2800" b="0" i="0" u="none" strike="noStrike" cap="none">
                <a:solidFill>
                  <a:srgbClr val="888888"/>
                </a:solidFill>
                <a:latin typeface="Arial"/>
                <a:ea typeface="Arial"/>
                <a:cs typeface="Arial"/>
                <a:sym typeface="Arial"/>
              </a:defRPr>
            </a:lvl2pPr>
            <a:lvl3pPr marL="914400" marR="0" lvl="2" indent="0" algn="ctr" rtl="0">
              <a:spcBef>
                <a:spcPts val="480"/>
              </a:spcBef>
              <a:buClr>
                <a:srgbClr val="888888"/>
              </a:buClr>
              <a:buFont typeface="Arial"/>
              <a:buNone/>
              <a:defRPr sz="2400" b="0" i="0" u="none" strike="noStrike" cap="none">
                <a:solidFill>
                  <a:srgbClr val="888888"/>
                </a:solidFill>
                <a:latin typeface="Arial"/>
                <a:ea typeface="Arial"/>
                <a:cs typeface="Arial"/>
                <a:sym typeface="Arial"/>
              </a:defRPr>
            </a:lvl3pPr>
            <a:lvl4pPr marL="1371600" marR="0" lvl="3" indent="0" algn="ctr" rtl="0">
              <a:spcBef>
                <a:spcPts val="400"/>
              </a:spcBef>
              <a:buClr>
                <a:srgbClr val="888888"/>
              </a:buClr>
              <a:buFont typeface="Arial"/>
              <a:buNone/>
              <a:defRPr sz="2000" b="0" i="0" u="none" strike="noStrike" cap="none">
                <a:solidFill>
                  <a:srgbClr val="888888"/>
                </a:solidFill>
                <a:latin typeface="Arial"/>
                <a:ea typeface="Arial"/>
                <a:cs typeface="Arial"/>
                <a:sym typeface="Arial"/>
              </a:defRPr>
            </a:lvl4pPr>
            <a:lvl5pPr marL="1828800" marR="0" lvl="4" indent="0" algn="ctr" rtl="0">
              <a:spcBef>
                <a:spcPts val="400"/>
              </a:spcBef>
              <a:buClr>
                <a:srgbClr val="888888"/>
              </a:buClr>
              <a:buFont typeface="Arial"/>
              <a:buNone/>
              <a:defRPr sz="2000" b="0" i="0" u="none" strike="noStrike" cap="none">
                <a:solidFill>
                  <a:srgbClr val="888888"/>
                </a:solidFill>
                <a:latin typeface="Arial"/>
                <a:ea typeface="Arial"/>
                <a:cs typeface="Arial"/>
                <a:sym typeface="Arial"/>
              </a:defRPr>
            </a:lvl5pPr>
            <a:lvl6pPr marL="2286000" marR="0" lvl="5"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6pPr>
            <a:lvl7pPr marL="2743200" marR="0" lvl="6"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7pPr>
            <a:lvl8pPr marL="3200400" marR="0" lvl="7"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8pPr>
            <a:lvl9pPr marL="3657600" marR="0" lvl="8"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9pPr>
          </a:lstStyle>
          <a:p>
            <a:endParaRPr/>
          </a:p>
        </p:txBody>
      </p:sp>
      <p:sp>
        <p:nvSpPr>
          <p:cNvPr id="25" name="Shape 25"/>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26" name="Shape 26"/>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27" name="Shape 27"/>
          <p:cNvSpPr txBox="1">
            <a:spLocks noGrp="1"/>
          </p:cNvSpPr>
          <p:nvPr>
            <p:ph type="sldNum" idx="12"/>
          </p:nvPr>
        </p:nvSpPr>
        <p:spPr>
          <a:xfrm>
            <a:off x="6391075" y="6356362"/>
            <a:ext cx="2133600" cy="365100"/>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endParaRPr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Shape 79"/>
        <p:cNvGrpSpPr/>
        <p:nvPr/>
      </p:nvGrpSpPr>
      <p:grpSpPr>
        <a:xfrm>
          <a:off x="0" y="0"/>
          <a:ext cx="0" cy="0"/>
          <a:chOff x="0" y="0"/>
          <a:chExt cx="0" cy="0"/>
        </a:xfrm>
      </p:grpSpPr>
      <p:sp>
        <p:nvSpPr>
          <p:cNvPr id="80" name="Shape 80"/>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81" name="Shape 81"/>
          <p:cNvSpPr txBox="1">
            <a:spLocks noGrp="1"/>
          </p:cNvSpPr>
          <p:nvPr>
            <p:ph type="body" idx="1"/>
          </p:nvPr>
        </p:nvSpPr>
        <p:spPr>
          <a:xfrm rot="5400000">
            <a:off x="2299931" y="442268"/>
            <a:ext cx="4354694" cy="6670557"/>
          </a:xfrm>
          <a:prstGeom prst="rect">
            <a:avLst/>
          </a:prstGeom>
          <a:noFill/>
          <a:ln>
            <a:noFill/>
          </a:ln>
        </p:spPr>
        <p:txBody>
          <a:bodyPr lIns="91425" tIns="91425" rIns="91425" bIns="91425" anchor="t" anchorCtr="0"/>
          <a:lstStyle>
            <a:lvl1pPr marL="342900" lvl="0" indent="-139700" algn="l" rtl="0">
              <a:spcBef>
                <a:spcPts val="640"/>
              </a:spcBef>
              <a:buClr>
                <a:schemeClr val="dk1"/>
              </a:buClr>
              <a:buFont typeface="Arial"/>
              <a:buChar char="•"/>
              <a:defRPr sz="3200">
                <a:solidFill>
                  <a:schemeClr val="dk1"/>
                </a:solidFill>
              </a:defRPr>
            </a:lvl1pPr>
            <a:lvl2pPr marL="742950" lvl="1" indent="-107950" algn="l" rtl="0">
              <a:spcBef>
                <a:spcPts val="560"/>
              </a:spcBef>
              <a:buClr>
                <a:schemeClr val="dk1"/>
              </a:buClr>
              <a:buFont typeface="Arial"/>
              <a:buChar char="–"/>
              <a:defRPr sz="2800">
                <a:solidFill>
                  <a:schemeClr val="dk1"/>
                </a:solidFill>
              </a:defRPr>
            </a:lvl2pPr>
            <a:lvl3pPr marL="1143000" lvl="2" indent="-76200" algn="l" rtl="0">
              <a:spcBef>
                <a:spcPts val="480"/>
              </a:spcBef>
              <a:buClr>
                <a:schemeClr val="dk1"/>
              </a:buClr>
              <a:buFont typeface="Arial"/>
              <a:buChar char="•"/>
              <a:defRPr sz="2400">
                <a:solidFill>
                  <a:schemeClr val="dk1"/>
                </a:solidFill>
              </a:defRPr>
            </a:lvl3pPr>
            <a:lvl4pPr marL="1600200" lvl="3" indent="-101600" algn="l" rtl="0">
              <a:spcBef>
                <a:spcPts val="400"/>
              </a:spcBef>
              <a:buClr>
                <a:schemeClr val="dk1"/>
              </a:buClr>
              <a:buFont typeface="Arial"/>
              <a:buChar char="–"/>
              <a:defRPr sz="2000">
                <a:solidFill>
                  <a:schemeClr val="dk1"/>
                </a:solidFill>
              </a:defRPr>
            </a:lvl4pPr>
            <a:lvl5pPr marL="2057400" lvl="4" indent="-101600" algn="l" rtl="0">
              <a:spcBef>
                <a:spcPts val="400"/>
              </a:spcBef>
              <a:buClr>
                <a:schemeClr val="dk1"/>
              </a:buClr>
              <a:buFont typeface="Arial"/>
              <a:buChar char="»"/>
              <a:defRPr sz="2000">
                <a:solidFill>
                  <a:schemeClr val="dk1"/>
                </a:solidFill>
              </a:defRPr>
            </a:lvl5pPr>
            <a:lvl6pPr marL="2514600" lvl="5" indent="-101600" algn="l" rtl="0">
              <a:spcBef>
                <a:spcPts val="400"/>
              </a:spcBef>
              <a:buClr>
                <a:schemeClr val="dk1"/>
              </a:buClr>
              <a:buFont typeface="Arial"/>
              <a:buChar char="•"/>
              <a:defRPr sz="2000">
                <a:solidFill>
                  <a:schemeClr val="dk1"/>
                </a:solidFill>
                <a:latin typeface="Calibri"/>
                <a:ea typeface="Calibri"/>
                <a:cs typeface="Calibri"/>
                <a:sym typeface="Calibri"/>
              </a:defRPr>
            </a:lvl6pPr>
            <a:lvl7pPr marL="2971800" lvl="6" indent="-101600" algn="l" rtl="0">
              <a:spcBef>
                <a:spcPts val="400"/>
              </a:spcBef>
              <a:buClr>
                <a:schemeClr val="dk1"/>
              </a:buClr>
              <a:buFont typeface="Arial"/>
              <a:buChar char="•"/>
              <a:defRPr sz="2000">
                <a:solidFill>
                  <a:schemeClr val="dk1"/>
                </a:solidFill>
                <a:latin typeface="Calibri"/>
                <a:ea typeface="Calibri"/>
                <a:cs typeface="Calibri"/>
                <a:sym typeface="Calibri"/>
              </a:defRPr>
            </a:lvl7pPr>
            <a:lvl8pPr marL="3429000" lvl="7" indent="-101600" algn="l" rtl="0">
              <a:spcBef>
                <a:spcPts val="400"/>
              </a:spcBef>
              <a:buClr>
                <a:schemeClr val="dk1"/>
              </a:buClr>
              <a:buFont typeface="Arial"/>
              <a:buChar char="•"/>
              <a:defRPr sz="2000">
                <a:solidFill>
                  <a:schemeClr val="dk1"/>
                </a:solidFill>
                <a:latin typeface="Calibri"/>
                <a:ea typeface="Calibri"/>
                <a:cs typeface="Calibri"/>
                <a:sym typeface="Calibri"/>
              </a:defRPr>
            </a:lvl8pPr>
            <a:lvl9pPr marL="3886200" lvl="8" indent="-101600" algn="l" rtl="0">
              <a:spcBef>
                <a:spcPts val="400"/>
              </a:spcBef>
              <a:buClr>
                <a:schemeClr val="dk1"/>
              </a:buClr>
              <a:buFont typeface="Arial"/>
              <a:buChar char="•"/>
              <a:defRPr sz="2000">
                <a:solidFill>
                  <a:schemeClr val="dk1"/>
                </a:solidFill>
                <a:latin typeface="Calibri"/>
                <a:ea typeface="Calibri"/>
                <a:cs typeface="Calibri"/>
                <a:sym typeface="Calibri"/>
              </a:defRPr>
            </a:lvl9pPr>
          </a:lstStyle>
          <a:p>
            <a:endParaRPr/>
          </a:p>
        </p:txBody>
      </p:sp>
      <p:sp>
        <p:nvSpPr>
          <p:cNvPr id="82" name="Shape 82"/>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83" name="Shape 83"/>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84" name="Shape 84"/>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Shape 85"/>
        <p:cNvGrpSpPr/>
        <p:nvPr/>
      </p:nvGrpSpPr>
      <p:grpSpPr>
        <a:xfrm>
          <a:off x="0" y="0"/>
          <a:ext cx="0" cy="0"/>
          <a:chOff x="0" y="0"/>
          <a:chExt cx="0" cy="0"/>
        </a:xfrm>
      </p:grpSpPr>
      <p:sp>
        <p:nvSpPr>
          <p:cNvPr id="86" name="Shape 86"/>
          <p:cNvSpPr txBox="1">
            <a:spLocks noGrp="1"/>
          </p:cNvSpPr>
          <p:nvPr>
            <p:ph type="title"/>
          </p:nvPr>
        </p:nvSpPr>
        <p:spPr>
          <a:xfrm rot="5400000">
            <a:off x="4508673" y="2395364"/>
            <a:ext cx="5851525" cy="1610071"/>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87" name="Shape 87"/>
          <p:cNvSpPr txBox="1">
            <a:spLocks noGrp="1"/>
          </p:cNvSpPr>
          <p:nvPr>
            <p:ph type="body" idx="1"/>
          </p:nvPr>
        </p:nvSpPr>
        <p:spPr>
          <a:xfrm rot="5400000">
            <a:off x="883735" y="532900"/>
            <a:ext cx="5851525" cy="5335000"/>
          </a:xfrm>
          <a:prstGeom prst="rect">
            <a:avLst/>
          </a:prstGeom>
          <a:noFill/>
          <a:ln>
            <a:noFill/>
          </a:ln>
        </p:spPr>
        <p:txBody>
          <a:bodyPr lIns="91425" tIns="91425" rIns="91425" bIns="91425" anchor="t" anchorCtr="0"/>
          <a:lstStyle>
            <a:lvl1pPr marL="342900" lvl="0" indent="-139700" algn="l" rtl="0">
              <a:spcBef>
                <a:spcPts val="640"/>
              </a:spcBef>
              <a:buClr>
                <a:schemeClr val="dk1"/>
              </a:buClr>
              <a:buFont typeface="Arial"/>
              <a:buChar char="•"/>
              <a:defRPr sz="3200">
                <a:solidFill>
                  <a:schemeClr val="dk1"/>
                </a:solidFill>
              </a:defRPr>
            </a:lvl1pPr>
            <a:lvl2pPr marL="742950" lvl="1" indent="-107950" algn="l" rtl="0">
              <a:spcBef>
                <a:spcPts val="560"/>
              </a:spcBef>
              <a:buClr>
                <a:schemeClr val="dk1"/>
              </a:buClr>
              <a:buFont typeface="Arial"/>
              <a:buChar char="–"/>
              <a:defRPr sz="2800">
                <a:solidFill>
                  <a:schemeClr val="dk1"/>
                </a:solidFill>
              </a:defRPr>
            </a:lvl2pPr>
            <a:lvl3pPr marL="1143000" lvl="2" indent="-76200" algn="l" rtl="0">
              <a:spcBef>
                <a:spcPts val="480"/>
              </a:spcBef>
              <a:buClr>
                <a:schemeClr val="dk1"/>
              </a:buClr>
              <a:buFont typeface="Arial"/>
              <a:buChar char="•"/>
              <a:defRPr sz="2400">
                <a:solidFill>
                  <a:schemeClr val="dk1"/>
                </a:solidFill>
              </a:defRPr>
            </a:lvl3pPr>
            <a:lvl4pPr marL="1600200" lvl="3" indent="-101600" algn="l" rtl="0">
              <a:spcBef>
                <a:spcPts val="400"/>
              </a:spcBef>
              <a:buClr>
                <a:schemeClr val="dk1"/>
              </a:buClr>
              <a:buFont typeface="Arial"/>
              <a:buChar char="–"/>
              <a:defRPr sz="2000">
                <a:solidFill>
                  <a:schemeClr val="dk1"/>
                </a:solidFill>
              </a:defRPr>
            </a:lvl4pPr>
            <a:lvl5pPr marL="2057400" lvl="4" indent="-101600" algn="l" rtl="0">
              <a:spcBef>
                <a:spcPts val="400"/>
              </a:spcBef>
              <a:buClr>
                <a:schemeClr val="dk1"/>
              </a:buClr>
              <a:buFont typeface="Arial"/>
              <a:buChar char="»"/>
              <a:defRPr sz="2000">
                <a:solidFill>
                  <a:schemeClr val="dk1"/>
                </a:solidFill>
              </a:defRPr>
            </a:lvl5pPr>
            <a:lvl6pPr marL="2514600" lvl="5" indent="-101600" algn="l" rtl="0">
              <a:spcBef>
                <a:spcPts val="400"/>
              </a:spcBef>
              <a:buClr>
                <a:schemeClr val="dk1"/>
              </a:buClr>
              <a:buFont typeface="Arial"/>
              <a:buChar char="•"/>
              <a:defRPr sz="2000">
                <a:solidFill>
                  <a:schemeClr val="dk1"/>
                </a:solidFill>
                <a:latin typeface="Calibri"/>
                <a:ea typeface="Calibri"/>
                <a:cs typeface="Calibri"/>
                <a:sym typeface="Calibri"/>
              </a:defRPr>
            </a:lvl6pPr>
            <a:lvl7pPr marL="2971800" lvl="6" indent="-101600" algn="l" rtl="0">
              <a:spcBef>
                <a:spcPts val="400"/>
              </a:spcBef>
              <a:buClr>
                <a:schemeClr val="dk1"/>
              </a:buClr>
              <a:buFont typeface="Arial"/>
              <a:buChar char="•"/>
              <a:defRPr sz="2000">
                <a:solidFill>
                  <a:schemeClr val="dk1"/>
                </a:solidFill>
                <a:latin typeface="Calibri"/>
                <a:ea typeface="Calibri"/>
                <a:cs typeface="Calibri"/>
                <a:sym typeface="Calibri"/>
              </a:defRPr>
            </a:lvl7pPr>
            <a:lvl8pPr marL="3429000" lvl="7" indent="-101600" algn="l" rtl="0">
              <a:spcBef>
                <a:spcPts val="400"/>
              </a:spcBef>
              <a:buClr>
                <a:schemeClr val="dk1"/>
              </a:buClr>
              <a:buFont typeface="Arial"/>
              <a:buChar char="•"/>
              <a:defRPr sz="2000">
                <a:solidFill>
                  <a:schemeClr val="dk1"/>
                </a:solidFill>
                <a:latin typeface="Calibri"/>
                <a:ea typeface="Calibri"/>
                <a:cs typeface="Calibri"/>
                <a:sym typeface="Calibri"/>
              </a:defRPr>
            </a:lvl8pPr>
            <a:lvl9pPr marL="3886200" lvl="8" indent="-101600" algn="l" rtl="0">
              <a:spcBef>
                <a:spcPts val="400"/>
              </a:spcBef>
              <a:buClr>
                <a:schemeClr val="dk1"/>
              </a:buClr>
              <a:buFont typeface="Arial"/>
              <a:buChar char="•"/>
              <a:defRPr sz="2000">
                <a:solidFill>
                  <a:schemeClr val="dk1"/>
                </a:solidFill>
                <a:latin typeface="Calibri"/>
                <a:ea typeface="Calibri"/>
                <a:cs typeface="Calibri"/>
                <a:sym typeface="Calibri"/>
              </a:defRPr>
            </a:lvl9pPr>
          </a:lstStyle>
          <a:p>
            <a:endParaRPr/>
          </a:p>
        </p:txBody>
      </p:sp>
      <p:sp>
        <p:nvSpPr>
          <p:cNvPr id="88" name="Shape 88"/>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89" name="Shape 89"/>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90" name="Shape 90"/>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Shape 28"/>
        <p:cNvGrpSpPr/>
        <p:nvPr/>
      </p:nvGrpSpPr>
      <p:grpSpPr>
        <a:xfrm>
          <a:off x="0" y="0"/>
          <a:ext cx="0" cy="0"/>
          <a:chOff x="0" y="0"/>
          <a:chExt cx="0" cy="0"/>
        </a:xfrm>
      </p:grpSpPr>
      <p:sp>
        <p:nvSpPr>
          <p:cNvPr id="29" name="Shape 29"/>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30" name="Shape 30"/>
          <p:cNvSpPr txBox="1">
            <a:spLocks noGrp="1"/>
          </p:cNvSpPr>
          <p:nvPr>
            <p:ph type="body" idx="1"/>
          </p:nvPr>
        </p:nvSpPr>
        <p:spPr>
          <a:xfrm>
            <a:off x="1141999" y="1600200"/>
            <a:ext cx="6670557" cy="4354694"/>
          </a:xfrm>
          <a:prstGeom prst="rect">
            <a:avLst/>
          </a:prstGeom>
          <a:noFill/>
          <a:ln>
            <a:noFill/>
          </a:ln>
        </p:spPr>
        <p:txBody>
          <a:bodyPr lIns="91425" tIns="91425" rIns="91425" bIns="91425" anchor="t" anchorCtr="0"/>
          <a:lstStyle>
            <a:lvl1pPr marL="342900" lvl="0" indent="-139700" algn="l" rtl="0">
              <a:spcBef>
                <a:spcPts val="640"/>
              </a:spcBef>
              <a:buClr>
                <a:schemeClr val="dk1"/>
              </a:buClr>
              <a:buFont typeface="Arial"/>
              <a:buChar char="•"/>
              <a:defRPr sz="3200">
                <a:solidFill>
                  <a:schemeClr val="dk1"/>
                </a:solidFill>
              </a:defRPr>
            </a:lvl1pPr>
            <a:lvl2pPr marL="742950" lvl="1" indent="-107950" algn="l" rtl="0">
              <a:spcBef>
                <a:spcPts val="560"/>
              </a:spcBef>
              <a:buClr>
                <a:schemeClr val="dk1"/>
              </a:buClr>
              <a:buFont typeface="Arial"/>
              <a:buChar char="–"/>
              <a:defRPr sz="2800">
                <a:solidFill>
                  <a:schemeClr val="dk1"/>
                </a:solidFill>
              </a:defRPr>
            </a:lvl2pPr>
            <a:lvl3pPr marL="1143000" lvl="2" indent="-76200" algn="l" rtl="0">
              <a:spcBef>
                <a:spcPts val="480"/>
              </a:spcBef>
              <a:buClr>
                <a:schemeClr val="dk1"/>
              </a:buClr>
              <a:buFont typeface="Arial"/>
              <a:buChar char="•"/>
              <a:defRPr sz="2400">
                <a:solidFill>
                  <a:schemeClr val="dk1"/>
                </a:solidFill>
              </a:defRPr>
            </a:lvl3pPr>
            <a:lvl4pPr marL="1600200" lvl="3" indent="-101600" algn="l" rtl="0">
              <a:spcBef>
                <a:spcPts val="400"/>
              </a:spcBef>
              <a:buClr>
                <a:schemeClr val="dk1"/>
              </a:buClr>
              <a:buFont typeface="Arial"/>
              <a:buChar char="–"/>
              <a:defRPr sz="2000">
                <a:solidFill>
                  <a:schemeClr val="dk1"/>
                </a:solidFill>
              </a:defRPr>
            </a:lvl4pPr>
            <a:lvl5pPr marL="2057400" lvl="4" indent="-101600" algn="l" rtl="0">
              <a:spcBef>
                <a:spcPts val="400"/>
              </a:spcBef>
              <a:buClr>
                <a:schemeClr val="dk1"/>
              </a:buClr>
              <a:buFont typeface="Arial"/>
              <a:buChar char="»"/>
              <a:defRPr sz="2000">
                <a:solidFill>
                  <a:schemeClr val="dk1"/>
                </a:solidFill>
              </a:defRPr>
            </a:lvl5pPr>
            <a:lvl6pPr marL="2514600" lvl="5" indent="-101600" algn="l" rtl="0">
              <a:spcBef>
                <a:spcPts val="400"/>
              </a:spcBef>
              <a:buClr>
                <a:schemeClr val="dk1"/>
              </a:buClr>
              <a:buFont typeface="Arial"/>
              <a:buChar char="•"/>
              <a:defRPr sz="2000">
                <a:solidFill>
                  <a:schemeClr val="dk1"/>
                </a:solidFill>
                <a:latin typeface="Calibri"/>
                <a:ea typeface="Calibri"/>
                <a:cs typeface="Calibri"/>
                <a:sym typeface="Calibri"/>
              </a:defRPr>
            </a:lvl6pPr>
            <a:lvl7pPr marL="2971800" lvl="6" indent="-101600" algn="l" rtl="0">
              <a:spcBef>
                <a:spcPts val="400"/>
              </a:spcBef>
              <a:buClr>
                <a:schemeClr val="dk1"/>
              </a:buClr>
              <a:buFont typeface="Arial"/>
              <a:buChar char="•"/>
              <a:defRPr sz="2000">
                <a:solidFill>
                  <a:schemeClr val="dk1"/>
                </a:solidFill>
                <a:latin typeface="Calibri"/>
                <a:ea typeface="Calibri"/>
                <a:cs typeface="Calibri"/>
                <a:sym typeface="Calibri"/>
              </a:defRPr>
            </a:lvl7pPr>
            <a:lvl8pPr marL="3429000" lvl="7" indent="-101600" algn="l" rtl="0">
              <a:spcBef>
                <a:spcPts val="400"/>
              </a:spcBef>
              <a:buClr>
                <a:schemeClr val="dk1"/>
              </a:buClr>
              <a:buFont typeface="Arial"/>
              <a:buChar char="•"/>
              <a:defRPr sz="2000">
                <a:solidFill>
                  <a:schemeClr val="dk1"/>
                </a:solidFill>
                <a:latin typeface="Calibri"/>
                <a:ea typeface="Calibri"/>
                <a:cs typeface="Calibri"/>
                <a:sym typeface="Calibri"/>
              </a:defRPr>
            </a:lvl8pPr>
            <a:lvl9pPr marL="3886200" lvl="8" indent="-101600" algn="l" rtl="0">
              <a:spcBef>
                <a:spcPts val="400"/>
              </a:spcBef>
              <a:buClr>
                <a:schemeClr val="dk1"/>
              </a:buClr>
              <a:buFont typeface="Arial"/>
              <a:buChar char="•"/>
              <a:defRPr sz="2000">
                <a:solidFill>
                  <a:schemeClr val="dk1"/>
                </a:solidFill>
                <a:latin typeface="Calibri"/>
                <a:ea typeface="Calibri"/>
                <a:cs typeface="Calibri"/>
                <a:sym typeface="Calibri"/>
              </a:defRPr>
            </a:lvl9pPr>
          </a:lstStyle>
          <a:p>
            <a:endParaRPr/>
          </a:p>
        </p:txBody>
      </p:sp>
      <p:sp>
        <p:nvSpPr>
          <p:cNvPr id="31" name="Shape 31"/>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32" name="Shape 32"/>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33" name="Shape 33"/>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Shape 34"/>
        <p:cNvGrpSpPr/>
        <p:nvPr/>
      </p:nvGrpSpPr>
      <p:grpSpPr>
        <a:xfrm>
          <a:off x="0" y="0"/>
          <a:ext cx="0" cy="0"/>
          <a:chOff x="0" y="0"/>
          <a:chExt cx="0" cy="0"/>
        </a:xfrm>
      </p:grpSpPr>
      <p:sp>
        <p:nvSpPr>
          <p:cNvPr id="35" name="Shape 35"/>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36" name="Shape 36"/>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37" name="Shape 37"/>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Shape 38"/>
        <p:cNvGrpSpPr/>
        <p:nvPr/>
      </p:nvGrpSpPr>
      <p:grpSpPr>
        <a:xfrm>
          <a:off x="0" y="0"/>
          <a:ext cx="0" cy="0"/>
          <a:chOff x="0" y="0"/>
          <a:chExt cx="0" cy="0"/>
        </a:xfrm>
      </p:grpSpPr>
      <p:sp>
        <p:nvSpPr>
          <p:cNvPr id="39" name="Shape 39"/>
          <p:cNvSpPr txBox="1">
            <a:spLocks noGrp="1"/>
          </p:cNvSpPr>
          <p:nvPr>
            <p:ph type="title"/>
          </p:nvPr>
        </p:nvSpPr>
        <p:spPr>
          <a:xfrm>
            <a:off x="1174016" y="4406900"/>
            <a:ext cx="6638538" cy="1362075"/>
          </a:xfrm>
          <a:prstGeom prst="rect">
            <a:avLst/>
          </a:prstGeom>
          <a:noFill/>
          <a:ln>
            <a:noFill/>
          </a:ln>
        </p:spPr>
        <p:txBody>
          <a:bodyPr lIns="91425" tIns="91425" rIns="91425" bIns="91425" anchor="t" anchorCtr="0"/>
          <a:lstStyle>
            <a:lvl1pPr lvl="0" algn="l" rtl="0">
              <a:spcBef>
                <a:spcPts val="0"/>
              </a:spcBef>
              <a:defRPr sz="4000" b="1" cap="none"/>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40" name="Shape 40"/>
          <p:cNvSpPr txBox="1">
            <a:spLocks noGrp="1"/>
          </p:cNvSpPr>
          <p:nvPr>
            <p:ph type="body" idx="1"/>
          </p:nvPr>
        </p:nvSpPr>
        <p:spPr>
          <a:xfrm>
            <a:off x="1174016" y="2906713"/>
            <a:ext cx="6638540" cy="1500187"/>
          </a:xfrm>
          <a:prstGeom prst="rect">
            <a:avLst/>
          </a:prstGeom>
          <a:noFill/>
          <a:ln>
            <a:noFill/>
          </a:ln>
        </p:spPr>
        <p:txBody>
          <a:bodyPr lIns="91425" tIns="91425" rIns="91425" bIns="91425" anchor="b" anchorCtr="0"/>
          <a:lstStyle>
            <a:lvl1pPr marL="0" lvl="0" indent="0" rtl="0">
              <a:spcBef>
                <a:spcPts val="0"/>
              </a:spcBef>
              <a:buClr>
                <a:srgbClr val="888888"/>
              </a:buClr>
              <a:buNone/>
              <a:defRPr sz="2000">
                <a:solidFill>
                  <a:srgbClr val="888888"/>
                </a:solidFill>
              </a:defRPr>
            </a:lvl1pPr>
            <a:lvl2pPr marL="457200" lvl="1" indent="0" rtl="0">
              <a:spcBef>
                <a:spcPts val="0"/>
              </a:spcBef>
              <a:buClr>
                <a:srgbClr val="888888"/>
              </a:buClr>
              <a:buNone/>
              <a:defRPr sz="1800">
                <a:solidFill>
                  <a:srgbClr val="888888"/>
                </a:solidFill>
              </a:defRPr>
            </a:lvl2pPr>
            <a:lvl3pPr marL="914400" lvl="2" indent="0" rtl="0">
              <a:spcBef>
                <a:spcPts val="0"/>
              </a:spcBef>
              <a:buClr>
                <a:srgbClr val="888888"/>
              </a:buClr>
              <a:buNone/>
              <a:defRPr sz="1600">
                <a:solidFill>
                  <a:srgbClr val="888888"/>
                </a:solidFill>
              </a:defRPr>
            </a:lvl3pPr>
            <a:lvl4pPr marL="1371600" lvl="3" indent="0" rtl="0">
              <a:spcBef>
                <a:spcPts val="0"/>
              </a:spcBef>
              <a:buClr>
                <a:srgbClr val="888888"/>
              </a:buClr>
              <a:buNone/>
              <a:defRPr sz="1400">
                <a:solidFill>
                  <a:srgbClr val="888888"/>
                </a:solidFill>
              </a:defRPr>
            </a:lvl4pPr>
            <a:lvl5pPr marL="1828800" lvl="4" indent="0" rtl="0">
              <a:spcBef>
                <a:spcPts val="0"/>
              </a:spcBef>
              <a:buClr>
                <a:srgbClr val="888888"/>
              </a:buClr>
              <a:buNone/>
              <a:defRPr sz="1400">
                <a:solidFill>
                  <a:srgbClr val="888888"/>
                </a:solidFill>
              </a:defRPr>
            </a:lvl5pPr>
            <a:lvl6pPr marL="2286000" lvl="5" indent="0" rtl="0">
              <a:spcBef>
                <a:spcPts val="0"/>
              </a:spcBef>
              <a:buClr>
                <a:srgbClr val="888888"/>
              </a:buClr>
              <a:buFont typeface="Calibri"/>
              <a:buNone/>
              <a:defRPr sz="1400">
                <a:solidFill>
                  <a:srgbClr val="888888"/>
                </a:solidFill>
              </a:defRPr>
            </a:lvl6pPr>
            <a:lvl7pPr marL="2743200" lvl="6" indent="0" rtl="0">
              <a:spcBef>
                <a:spcPts val="0"/>
              </a:spcBef>
              <a:buClr>
                <a:srgbClr val="888888"/>
              </a:buClr>
              <a:buFont typeface="Calibri"/>
              <a:buNone/>
              <a:defRPr sz="1400">
                <a:solidFill>
                  <a:srgbClr val="888888"/>
                </a:solidFill>
              </a:defRPr>
            </a:lvl7pPr>
            <a:lvl8pPr marL="3200400" lvl="7" indent="0" rtl="0">
              <a:spcBef>
                <a:spcPts val="0"/>
              </a:spcBef>
              <a:buClr>
                <a:srgbClr val="888888"/>
              </a:buClr>
              <a:buFont typeface="Calibri"/>
              <a:buNone/>
              <a:defRPr sz="1400">
                <a:solidFill>
                  <a:srgbClr val="888888"/>
                </a:solidFill>
              </a:defRPr>
            </a:lvl8pPr>
            <a:lvl9pPr marL="3657600" lvl="8" indent="0" rtl="0">
              <a:spcBef>
                <a:spcPts val="0"/>
              </a:spcBef>
              <a:buClr>
                <a:srgbClr val="888888"/>
              </a:buClr>
              <a:buFont typeface="Calibri"/>
              <a:buNone/>
              <a:defRPr sz="1400">
                <a:solidFill>
                  <a:srgbClr val="888888"/>
                </a:solidFill>
              </a:defRPr>
            </a:lvl9pPr>
          </a:lstStyle>
          <a:p>
            <a:endParaRPr/>
          </a:p>
        </p:txBody>
      </p:sp>
      <p:sp>
        <p:nvSpPr>
          <p:cNvPr id="41" name="Shape 41"/>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42" name="Shape 42"/>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43" name="Shape 43"/>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Shape 44"/>
        <p:cNvGrpSpPr/>
        <p:nvPr/>
      </p:nvGrpSpPr>
      <p:grpSpPr>
        <a:xfrm>
          <a:off x="0" y="0"/>
          <a:ext cx="0" cy="0"/>
          <a:chOff x="0" y="0"/>
          <a:chExt cx="0" cy="0"/>
        </a:xfrm>
      </p:grpSpPr>
      <p:sp>
        <p:nvSpPr>
          <p:cNvPr id="45" name="Shape 45"/>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46" name="Shape 46"/>
          <p:cNvSpPr txBox="1">
            <a:spLocks noGrp="1"/>
          </p:cNvSpPr>
          <p:nvPr>
            <p:ph type="body" idx="1"/>
          </p:nvPr>
        </p:nvSpPr>
        <p:spPr>
          <a:xfrm>
            <a:off x="1141998" y="1600200"/>
            <a:ext cx="3353801" cy="4525963"/>
          </a:xfrm>
          <a:prstGeom prst="rect">
            <a:avLst/>
          </a:prstGeom>
          <a:noFill/>
          <a:ln>
            <a:noFill/>
          </a:ln>
        </p:spPr>
        <p:txBody>
          <a:bodyPr lIns="91425" tIns="91425" rIns="91425" bIns="91425" anchor="t" anchorCtr="0"/>
          <a:lstStyle>
            <a:lvl1pPr lvl="0" rtl="0">
              <a:spcBef>
                <a:spcPts val="0"/>
              </a:spcBef>
              <a:defRPr sz="2800"/>
            </a:lvl1pPr>
            <a:lvl2pPr lvl="1" rtl="0">
              <a:spcBef>
                <a:spcPts val="0"/>
              </a:spcBef>
              <a:defRPr sz="2400"/>
            </a:lvl2pPr>
            <a:lvl3pPr lvl="2" rtl="0">
              <a:spcBef>
                <a:spcPts val="0"/>
              </a:spcBef>
              <a:defRPr sz="2000"/>
            </a:lvl3pPr>
            <a:lvl4pPr lvl="3" rtl="0">
              <a:spcBef>
                <a:spcPts val="0"/>
              </a:spcBef>
              <a:defRPr sz="1800"/>
            </a:lvl4pPr>
            <a:lvl5pPr lvl="4" rtl="0">
              <a:spcBef>
                <a:spcPts val="0"/>
              </a:spcBef>
              <a:defRPr sz="1800"/>
            </a:lvl5pPr>
            <a:lvl6pPr lvl="5" rtl="0">
              <a:spcBef>
                <a:spcPts val="0"/>
              </a:spcBef>
              <a:defRPr sz="1800"/>
            </a:lvl6pPr>
            <a:lvl7pPr lvl="6" rtl="0">
              <a:spcBef>
                <a:spcPts val="0"/>
              </a:spcBef>
              <a:defRPr sz="1800"/>
            </a:lvl7pPr>
            <a:lvl8pPr lvl="7" rtl="0">
              <a:spcBef>
                <a:spcPts val="0"/>
              </a:spcBef>
              <a:defRPr sz="1800"/>
            </a:lvl8pPr>
            <a:lvl9pPr lvl="8" rtl="0">
              <a:spcBef>
                <a:spcPts val="0"/>
              </a:spcBef>
              <a:defRPr sz="1800"/>
            </a:lvl9pPr>
          </a:lstStyle>
          <a:p>
            <a:endParaRPr/>
          </a:p>
        </p:txBody>
      </p:sp>
      <p:sp>
        <p:nvSpPr>
          <p:cNvPr id="47" name="Shape 47"/>
          <p:cNvSpPr txBox="1">
            <a:spLocks noGrp="1"/>
          </p:cNvSpPr>
          <p:nvPr>
            <p:ph type="body" idx="2"/>
          </p:nvPr>
        </p:nvSpPr>
        <p:spPr>
          <a:xfrm>
            <a:off x="4648200" y="1600200"/>
            <a:ext cx="3164356" cy="4525963"/>
          </a:xfrm>
          <a:prstGeom prst="rect">
            <a:avLst/>
          </a:prstGeom>
          <a:noFill/>
          <a:ln>
            <a:noFill/>
          </a:ln>
        </p:spPr>
        <p:txBody>
          <a:bodyPr lIns="91425" tIns="91425" rIns="91425" bIns="91425" anchor="t" anchorCtr="0"/>
          <a:lstStyle>
            <a:lvl1pPr lvl="0" rtl="0">
              <a:spcBef>
                <a:spcPts val="0"/>
              </a:spcBef>
              <a:defRPr sz="2800"/>
            </a:lvl1pPr>
            <a:lvl2pPr lvl="1" rtl="0">
              <a:spcBef>
                <a:spcPts val="0"/>
              </a:spcBef>
              <a:defRPr sz="2400"/>
            </a:lvl2pPr>
            <a:lvl3pPr lvl="2" rtl="0">
              <a:spcBef>
                <a:spcPts val="0"/>
              </a:spcBef>
              <a:defRPr sz="2000"/>
            </a:lvl3pPr>
            <a:lvl4pPr lvl="3" rtl="0">
              <a:spcBef>
                <a:spcPts val="0"/>
              </a:spcBef>
              <a:defRPr sz="1800"/>
            </a:lvl4pPr>
            <a:lvl5pPr lvl="4" rtl="0">
              <a:spcBef>
                <a:spcPts val="0"/>
              </a:spcBef>
              <a:defRPr sz="1800"/>
            </a:lvl5pPr>
            <a:lvl6pPr lvl="5" rtl="0">
              <a:spcBef>
                <a:spcPts val="0"/>
              </a:spcBef>
              <a:defRPr sz="1800"/>
            </a:lvl6pPr>
            <a:lvl7pPr lvl="6" rtl="0">
              <a:spcBef>
                <a:spcPts val="0"/>
              </a:spcBef>
              <a:defRPr sz="1800"/>
            </a:lvl7pPr>
            <a:lvl8pPr lvl="7" rtl="0">
              <a:spcBef>
                <a:spcPts val="0"/>
              </a:spcBef>
              <a:defRPr sz="1800"/>
            </a:lvl8pPr>
            <a:lvl9pPr lvl="8" rtl="0">
              <a:spcBef>
                <a:spcPts val="0"/>
              </a:spcBef>
              <a:defRPr sz="1800"/>
            </a:lvl9pPr>
          </a:lstStyle>
          <a:p>
            <a:endParaRPr/>
          </a:p>
        </p:txBody>
      </p:sp>
      <p:sp>
        <p:nvSpPr>
          <p:cNvPr id="48" name="Shape 48"/>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49" name="Shape 49"/>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50" name="Shape 50"/>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Shape 51"/>
        <p:cNvGrpSpPr/>
        <p:nvPr/>
      </p:nvGrpSpPr>
      <p:grpSpPr>
        <a:xfrm>
          <a:off x="0" y="0"/>
          <a:ext cx="0" cy="0"/>
          <a:chOff x="0" y="0"/>
          <a:chExt cx="0" cy="0"/>
        </a:xfrm>
      </p:grpSpPr>
      <p:sp>
        <p:nvSpPr>
          <p:cNvPr id="52" name="Shape 52"/>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53" name="Shape 53"/>
          <p:cNvSpPr txBox="1">
            <a:spLocks noGrp="1"/>
          </p:cNvSpPr>
          <p:nvPr>
            <p:ph type="body" idx="1"/>
          </p:nvPr>
        </p:nvSpPr>
        <p:spPr>
          <a:xfrm>
            <a:off x="457200" y="1535112"/>
            <a:ext cx="4040187" cy="639762"/>
          </a:xfrm>
          <a:prstGeom prst="rect">
            <a:avLst/>
          </a:prstGeom>
          <a:noFill/>
          <a:ln>
            <a:noFill/>
          </a:ln>
        </p:spPr>
        <p:txBody>
          <a:bodyPr lIns="91425" tIns="91425" rIns="91425" bIns="91425" anchor="b" anchorCtr="0"/>
          <a:lstStyle>
            <a:lvl1pPr marL="0" lvl="0" indent="0" rtl="0">
              <a:spcBef>
                <a:spcPts val="0"/>
              </a:spcBef>
              <a:buNone/>
              <a:defRPr sz="2400" b="1"/>
            </a:lvl1pPr>
            <a:lvl2pPr marL="457200" lvl="1" indent="0" rtl="0">
              <a:spcBef>
                <a:spcPts val="0"/>
              </a:spcBef>
              <a:buNone/>
              <a:defRPr sz="2000" b="1"/>
            </a:lvl2pPr>
            <a:lvl3pPr marL="914400" lvl="2" indent="0" rtl="0">
              <a:spcBef>
                <a:spcPts val="0"/>
              </a:spcBef>
              <a:buNone/>
              <a:defRPr sz="1800" b="1"/>
            </a:lvl3pPr>
            <a:lvl4pPr marL="1371600" lvl="3" indent="0" rtl="0">
              <a:spcBef>
                <a:spcPts val="0"/>
              </a:spcBef>
              <a:buNone/>
              <a:defRPr sz="1600" b="1"/>
            </a:lvl4pPr>
            <a:lvl5pPr marL="1828800" lvl="4" indent="0" rtl="0">
              <a:spcBef>
                <a:spcPts val="0"/>
              </a:spcBef>
              <a:buNone/>
              <a:defRPr sz="1600" b="1"/>
            </a:lvl5pPr>
            <a:lvl6pPr marL="2286000" lvl="5" indent="0" rtl="0">
              <a:spcBef>
                <a:spcPts val="0"/>
              </a:spcBef>
              <a:buFont typeface="Calibri"/>
              <a:buNone/>
              <a:defRPr sz="1600" b="1"/>
            </a:lvl6pPr>
            <a:lvl7pPr marL="2743200" lvl="6" indent="0" rtl="0">
              <a:spcBef>
                <a:spcPts val="0"/>
              </a:spcBef>
              <a:buFont typeface="Calibri"/>
              <a:buNone/>
              <a:defRPr sz="1600" b="1"/>
            </a:lvl7pPr>
            <a:lvl8pPr marL="3200400" lvl="7" indent="0" rtl="0">
              <a:spcBef>
                <a:spcPts val="0"/>
              </a:spcBef>
              <a:buFont typeface="Calibri"/>
              <a:buNone/>
              <a:defRPr sz="1600" b="1"/>
            </a:lvl8pPr>
            <a:lvl9pPr marL="3657600" lvl="8" indent="0" rtl="0">
              <a:spcBef>
                <a:spcPts val="0"/>
              </a:spcBef>
              <a:buFont typeface="Calibri"/>
              <a:buNone/>
              <a:defRPr sz="1600" b="1"/>
            </a:lvl9pPr>
          </a:lstStyle>
          <a:p>
            <a:endParaRPr/>
          </a:p>
        </p:txBody>
      </p:sp>
      <p:sp>
        <p:nvSpPr>
          <p:cNvPr id="54" name="Shape 54"/>
          <p:cNvSpPr txBox="1">
            <a:spLocks noGrp="1"/>
          </p:cNvSpPr>
          <p:nvPr>
            <p:ph type="body" idx="2"/>
          </p:nvPr>
        </p:nvSpPr>
        <p:spPr>
          <a:xfrm>
            <a:off x="457200" y="2174875"/>
            <a:ext cx="4040187" cy="3951287"/>
          </a:xfrm>
          <a:prstGeom prst="rect">
            <a:avLst/>
          </a:prstGeom>
          <a:noFill/>
          <a:ln>
            <a:noFill/>
          </a:ln>
        </p:spPr>
        <p:txBody>
          <a:bodyPr lIns="91425" tIns="91425" rIns="91425" bIns="91425" anchor="t" anchorCtr="0"/>
          <a:lstStyle>
            <a:lvl1pPr lvl="0" rtl="0">
              <a:spcBef>
                <a:spcPts val="0"/>
              </a:spcBef>
              <a:defRPr sz="2400"/>
            </a:lvl1pPr>
            <a:lvl2pPr lvl="1" rtl="0">
              <a:spcBef>
                <a:spcPts val="0"/>
              </a:spcBef>
              <a:defRPr sz="2000"/>
            </a:lvl2pPr>
            <a:lvl3pPr lvl="2" rtl="0">
              <a:spcBef>
                <a:spcPts val="0"/>
              </a:spcBef>
              <a:defRPr sz="1800"/>
            </a:lvl3pPr>
            <a:lvl4pPr lvl="3" rtl="0">
              <a:spcBef>
                <a:spcPts val="0"/>
              </a:spcBef>
              <a:defRPr sz="1600"/>
            </a:lvl4pPr>
            <a:lvl5pPr lvl="4" rtl="0">
              <a:spcBef>
                <a:spcPts val="0"/>
              </a:spcBef>
              <a:defRPr sz="1600"/>
            </a:lvl5pPr>
            <a:lvl6pPr lvl="5" rtl="0">
              <a:spcBef>
                <a:spcPts val="0"/>
              </a:spcBef>
              <a:defRPr sz="1600"/>
            </a:lvl6pPr>
            <a:lvl7pPr lvl="6" rtl="0">
              <a:spcBef>
                <a:spcPts val="0"/>
              </a:spcBef>
              <a:defRPr sz="1600"/>
            </a:lvl7pPr>
            <a:lvl8pPr lvl="7" rtl="0">
              <a:spcBef>
                <a:spcPts val="0"/>
              </a:spcBef>
              <a:defRPr sz="1600"/>
            </a:lvl8pPr>
            <a:lvl9pPr lvl="8" rtl="0">
              <a:spcBef>
                <a:spcPts val="0"/>
              </a:spcBef>
              <a:defRPr sz="1600"/>
            </a:lvl9pPr>
          </a:lstStyle>
          <a:p>
            <a:endParaRPr/>
          </a:p>
        </p:txBody>
      </p:sp>
      <p:sp>
        <p:nvSpPr>
          <p:cNvPr id="55" name="Shape 55"/>
          <p:cNvSpPr txBox="1">
            <a:spLocks noGrp="1"/>
          </p:cNvSpPr>
          <p:nvPr>
            <p:ph type="body" idx="3"/>
          </p:nvPr>
        </p:nvSpPr>
        <p:spPr>
          <a:xfrm>
            <a:off x="4645025" y="1535112"/>
            <a:ext cx="4041774" cy="639762"/>
          </a:xfrm>
          <a:prstGeom prst="rect">
            <a:avLst/>
          </a:prstGeom>
          <a:noFill/>
          <a:ln>
            <a:noFill/>
          </a:ln>
        </p:spPr>
        <p:txBody>
          <a:bodyPr lIns="91425" tIns="91425" rIns="91425" bIns="91425" anchor="b" anchorCtr="0"/>
          <a:lstStyle>
            <a:lvl1pPr marL="0" lvl="0" indent="0" rtl="0">
              <a:spcBef>
                <a:spcPts val="0"/>
              </a:spcBef>
              <a:buNone/>
              <a:defRPr sz="2400" b="1"/>
            </a:lvl1pPr>
            <a:lvl2pPr marL="457200" lvl="1" indent="0" rtl="0">
              <a:spcBef>
                <a:spcPts val="0"/>
              </a:spcBef>
              <a:buNone/>
              <a:defRPr sz="2000" b="1"/>
            </a:lvl2pPr>
            <a:lvl3pPr marL="914400" lvl="2" indent="0" rtl="0">
              <a:spcBef>
                <a:spcPts val="0"/>
              </a:spcBef>
              <a:buNone/>
              <a:defRPr sz="1800" b="1"/>
            </a:lvl3pPr>
            <a:lvl4pPr marL="1371600" lvl="3" indent="0" rtl="0">
              <a:spcBef>
                <a:spcPts val="0"/>
              </a:spcBef>
              <a:buNone/>
              <a:defRPr sz="1600" b="1"/>
            </a:lvl4pPr>
            <a:lvl5pPr marL="1828800" lvl="4" indent="0" rtl="0">
              <a:spcBef>
                <a:spcPts val="0"/>
              </a:spcBef>
              <a:buNone/>
              <a:defRPr sz="1600" b="1"/>
            </a:lvl5pPr>
            <a:lvl6pPr marL="2286000" lvl="5" indent="0" rtl="0">
              <a:spcBef>
                <a:spcPts val="0"/>
              </a:spcBef>
              <a:buFont typeface="Calibri"/>
              <a:buNone/>
              <a:defRPr sz="1600" b="1"/>
            </a:lvl6pPr>
            <a:lvl7pPr marL="2743200" lvl="6" indent="0" rtl="0">
              <a:spcBef>
                <a:spcPts val="0"/>
              </a:spcBef>
              <a:buFont typeface="Calibri"/>
              <a:buNone/>
              <a:defRPr sz="1600" b="1"/>
            </a:lvl7pPr>
            <a:lvl8pPr marL="3200400" lvl="7" indent="0" rtl="0">
              <a:spcBef>
                <a:spcPts val="0"/>
              </a:spcBef>
              <a:buFont typeface="Calibri"/>
              <a:buNone/>
              <a:defRPr sz="1600" b="1"/>
            </a:lvl8pPr>
            <a:lvl9pPr marL="3657600" lvl="8" indent="0" rtl="0">
              <a:spcBef>
                <a:spcPts val="0"/>
              </a:spcBef>
              <a:buFont typeface="Calibri"/>
              <a:buNone/>
              <a:defRPr sz="1600" b="1"/>
            </a:lvl9pPr>
          </a:lstStyle>
          <a:p>
            <a:endParaRPr/>
          </a:p>
        </p:txBody>
      </p:sp>
      <p:sp>
        <p:nvSpPr>
          <p:cNvPr id="56" name="Shape 56"/>
          <p:cNvSpPr txBox="1">
            <a:spLocks noGrp="1"/>
          </p:cNvSpPr>
          <p:nvPr>
            <p:ph type="body" idx="4"/>
          </p:nvPr>
        </p:nvSpPr>
        <p:spPr>
          <a:xfrm>
            <a:off x="4645025" y="2174875"/>
            <a:ext cx="4041774" cy="3951287"/>
          </a:xfrm>
          <a:prstGeom prst="rect">
            <a:avLst/>
          </a:prstGeom>
          <a:noFill/>
          <a:ln>
            <a:noFill/>
          </a:ln>
        </p:spPr>
        <p:txBody>
          <a:bodyPr lIns="91425" tIns="91425" rIns="91425" bIns="91425" anchor="t" anchorCtr="0"/>
          <a:lstStyle>
            <a:lvl1pPr lvl="0" rtl="0">
              <a:spcBef>
                <a:spcPts val="0"/>
              </a:spcBef>
              <a:defRPr sz="2400"/>
            </a:lvl1pPr>
            <a:lvl2pPr lvl="1" rtl="0">
              <a:spcBef>
                <a:spcPts val="0"/>
              </a:spcBef>
              <a:defRPr sz="2000"/>
            </a:lvl2pPr>
            <a:lvl3pPr lvl="2" rtl="0">
              <a:spcBef>
                <a:spcPts val="0"/>
              </a:spcBef>
              <a:defRPr sz="1800"/>
            </a:lvl3pPr>
            <a:lvl4pPr lvl="3" rtl="0">
              <a:spcBef>
                <a:spcPts val="0"/>
              </a:spcBef>
              <a:defRPr sz="1600"/>
            </a:lvl4pPr>
            <a:lvl5pPr lvl="4" rtl="0">
              <a:spcBef>
                <a:spcPts val="0"/>
              </a:spcBef>
              <a:defRPr sz="1600"/>
            </a:lvl5pPr>
            <a:lvl6pPr lvl="5" rtl="0">
              <a:spcBef>
                <a:spcPts val="0"/>
              </a:spcBef>
              <a:defRPr sz="1600"/>
            </a:lvl6pPr>
            <a:lvl7pPr lvl="6" rtl="0">
              <a:spcBef>
                <a:spcPts val="0"/>
              </a:spcBef>
              <a:defRPr sz="1600"/>
            </a:lvl7pPr>
            <a:lvl8pPr lvl="7" rtl="0">
              <a:spcBef>
                <a:spcPts val="0"/>
              </a:spcBef>
              <a:defRPr sz="1600"/>
            </a:lvl8pPr>
            <a:lvl9pPr lvl="8" rtl="0">
              <a:spcBef>
                <a:spcPts val="0"/>
              </a:spcBef>
              <a:defRPr sz="1600"/>
            </a:lvl9pPr>
          </a:lstStyle>
          <a:p>
            <a:endParaRPr/>
          </a:p>
        </p:txBody>
      </p:sp>
      <p:sp>
        <p:nvSpPr>
          <p:cNvPr id="57" name="Shape 57"/>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58" name="Shape 58"/>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59" name="Shape 59"/>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Shape 60"/>
        <p:cNvGrpSpPr/>
        <p:nvPr/>
      </p:nvGrpSpPr>
      <p:grpSpPr>
        <a:xfrm>
          <a:off x="0" y="0"/>
          <a:ext cx="0" cy="0"/>
          <a:chOff x="0" y="0"/>
          <a:chExt cx="0" cy="0"/>
        </a:xfrm>
      </p:grpSpPr>
      <p:sp>
        <p:nvSpPr>
          <p:cNvPr id="61" name="Shape 61"/>
          <p:cNvSpPr txBox="1">
            <a:spLocks noGrp="1"/>
          </p:cNvSpPr>
          <p:nvPr>
            <p:ph type="title"/>
          </p:nvPr>
        </p:nvSpPr>
        <p:spPr>
          <a:xfrm>
            <a:off x="1141998" y="722862"/>
            <a:ext cx="6670558" cy="1143000"/>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62" name="Shape 62"/>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63" name="Shape 63"/>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64" name="Shape 64"/>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Shape 65"/>
        <p:cNvGrpSpPr/>
        <p:nvPr/>
      </p:nvGrpSpPr>
      <p:grpSpPr>
        <a:xfrm>
          <a:off x="0" y="0"/>
          <a:ext cx="0" cy="0"/>
          <a:chOff x="0" y="0"/>
          <a:chExt cx="0" cy="0"/>
        </a:xfrm>
      </p:grpSpPr>
      <p:sp>
        <p:nvSpPr>
          <p:cNvPr id="66" name="Shape 66"/>
          <p:cNvSpPr txBox="1">
            <a:spLocks noGrp="1"/>
          </p:cNvSpPr>
          <p:nvPr>
            <p:ph type="title"/>
          </p:nvPr>
        </p:nvSpPr>
        <p:spPr>
          <a:xfrm>
            <a:off x="457200" y="273050"/>
            <a:ext cx="3008313" cy="1162049"/>
          </a:xfrm>
          <a:prstGeom prst="rect">
            <a:avLst/>
          </a:prstGeom>
          <a:noFill/>
          <a:ln>
            <a:noFill/>
          </a:ln>
        </p:spPr>
        <p:txBody>
          <a:bodyPr lIns="91425" tIns="91425" rIns="91425" bIns="91425" anchor="b" anchorCtr="0"/>
          <a:lstStyle>
            <a:lvl1pPr lvl="0" algn="l" rtl="0">
              <a:spcBef>
                <a:spcPts val="0"/>
              </a:spcBef>
              <a:defRPr sz="2000" b="1"/>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67" name="Shape 67"/>
          <p:cNvSpPr txBox="1">
            <a:spLocks noGrp="1"/>
          </p:cNvSpPr>
          <p:nvPr>
            <p:ph type="body" idx="1"/>
          </p:nvPr>
        </p:nvSpPr>
        <p:spPr>
          <a:xfrm>
            <a:off x="3575050" y="273050"/>
            <a:ext cx="5111750" cy="5853112"/>
          </a:xfrm>
          <a:prstGeom prst="rect">
            <a:avLst/>
          </a:prstGeom>
          <a:noFill/>
          <a:ln>
            <a:noFill/>
          </a:ln>
        </p:spPr>
        <p:txBody>
          <a:bodyPr lIns="91425" tIns="91425" rIns="91425" bIns="91425" anchor="t" anchorCtr="0"/>
          <a:lstStyle>
            <a:lvl1pPr lvl="0" rtl="0">
              <a:spcBef>
                <a:spcPts val="0"/>
              </a:spcBef>
              <a:defRPr sz="3200"/>
            </a:lvl1pPr>
            <a:lvl2pPr lvl="1" rtl="0">
              <a:spcBef>
                <a:spcPts val="0"/>
              </a:spcBef>
              <a:defRPr sz="2800"/>
            </a:lvl2pPr>
            <a:lvl3pPr lvl="2" rtl="0">
              <a:spcBef>
                <a:spcPts val="0"/>
              </a:spcBef>
              <a:defRPr sz="2400"/>
            </a:lvl3pPr>
            <a:lvl4pPr lvl="3" rtl="0">
              <a:spcBef>
                <a:spcPts val="0"/>
              </a:spcBef>
              <a:defRPr sz="2000"/>
            </a:lvl4pPr>
            <a:lvl5pPr lvl="4" rtl="0">
              <a:spcBef>
                <a:spcPts val="0"/>
              </a:spcBef>
              <a:defRPr sz="2000"/>
            </a:lvl5pPr>
            <a:lvl6pPr lvl="5" rtl="0">
              <a:spcBef>
                <a:spcPts val="0"/>
              </a:spcBef>
              <a:defRPr sz="2000"/>
            </a:lvl6pPr>
            <a:lvl7pPr lvl="6" rtl="0">
              <a:spcBef>
                <a:spcPts val="0"/>
              </a:spcBef>
              <a:defRPr sz="2000"/>
            </a:lvl7pPr>
            <a:lvl8pPr lvl="7" rtl="0">
              <a:spcBef>
                <a:spcPts val="0"/>
              </a:spcBef>
              <a:defRPr sz="2000"/>
            </a:lvl8pPr>
            <a:lvl9pPr lvl="8" rtl="0">
              <a:spcBef>
                <a:spcPts val="0"/>
              </a:spcBef>
              <a:defRPr sz="2000"/>
            </a:lvl9pPr>
          </a:lstStyle>
          <a:p>
            <a:endParaRPr/>
          </a:p>
        </p:txBody>
      </p:sp>
      <p:sp>
        <p:nvSpPr>
          <p:cNvPr id="68" name="Shape 68"/>
          <p:cNvSpPr txBox="1">
            <a:spLocks noGrp="1"/>
          </p:cNvSpPr>
          <p:nvPr>
            <p:ph type="body" idx="2"/>
          </p:nvPr>
        </p:nvSpPr>
        <p:spPr>
          <a:xfrm>
            <a:off x="457200" y="1435100"/>
            <a:ext cx="3008313" cy="4691063"/>
          </a:xfrm>
          <a:prstGeom prst="rect">
            <a:avLst/>
          </a:prstGeom>
          <a:noFill/>
          <a:ln>
            <a:noFill/>
          </a:ln>
        </p:spPr>
        <p:txBody>
          <a:bodyPr lIns="91425" tIns="91425" rIns="91425" bIns="91425" anchor="t" anchorCtr="0"/>
          <a:lstStyle>
            <a:lvl1pPr marL="0" lvl="0" indent="0" rtl="0">
              <a:spcBef>
                <a:spcPts val="0"/>
              </a:spcBef>
              <a:buNone/>
              <a:defRPr sz="1400"/>
            </a:lvl1pPr>
            <a:lvl2pPr marL="457200" lvl="1" indent="0" rtl="0">
              <a:spcBef>
                <a:spcPts val="0"/>
              </a:spcBef>
              <a:buNone/>
              <a:defRPr sz="1200"/>
            </a:lvl2pPr>
            <a:lvl3pPr marL="914400" lvl="2" indent="0" rtl="0">
              <a:spcBef>
                <a:spcPts val="0"/>
              </a:spcBef>
              <a:buNone/>
              <a:defRPr sz="1000"/>
            </a:lvl3pPr>
            <a:lvl4pPr marL="1371600" lvl="3" indent="0" rtl="0">
              <a:spcBef>
                <a:spcPts val="0"/>
              </a:spcBef>
              <a:buNone/>
              <a:defRPr sz="900"/>
            </a:lvl4pPr>
            <a:lvl5pPr marL="1828800" lvl="4" indent="0" rtl="0">
              <a:spcBef>
                <a:spcPts val="0"/>
              </a:spcBef>
              <a:buNone/>
              <a:defRPr sz="900"/>
            </a:lvl5pPr>
            <a:lvl6pPr marL="2286000" lvl="5" indent="0" rtl="0">
              <a:spcBef>
                <a:spcPts val="0"/>
              </a:spcBef>
              <a:buFont typeface="Calibri"/>
              <a:buNone/>
              <a:defRPr sz="900"/>
            </a:lvl6pPr>
            <a:lvl7pPr marL="2743200" lvl="6" indent="0" rtl="0">
              <a:spcBef>
                <a:spcPts val="0"/>
              </a:spcBef>
              <a:buFont typeface="Calibri"/>
              <a:buNone/>
              <a:defRPr sz="900"/>
            </a:lvl7pPr>
            <a:lvl8pPr marL="3200400" lvl="7" indent="0" rtl="0">
              <a:spcBef>
                <a:spcPts val="0"/>
              </a:spcBef>
              <a:buFont typeface="Calibri"/>
              <a:buNone/>
              <a:defRPr sz="900"/>
            </a:lvl8pPr>
            <a:lvl9pPr marL="3657600" lvl="8" indent="0" rtl="0">
              <a:spcBef>
                <a:spcPts val="0"/>
              </a:spcBef>
              <a:buFont typeface="Calibri"/>
              <a:buNone/>
              <a:defRPr sz="900"/>
            </a:lvl9pPr>
          </a:lstStyle>
          <a:p>
            <a:endParaRPr/>
          </a:p>
        </p:txBody>
      </p:sp>
      <p:sp>
        <p:nvSpPr>
          <p:cNvPr id="69" name="Shape 69"/>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70" name="Shape 70"/>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71" name="Shape 71"/>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Shape 72"/>
        <p:cNvGrpSpPr/>
        <p:nvPr/>
      </p:nvGrpSpPr>
      <p:grpSpPr>
        <a:xfrm>
          <a:off x="0" y="0"/>
          <a:ext cx="0" cy="0"/>
          <a:chOff x="0" y="0"/>
          <a:chExt cx="0" cy="0"/>
        </a:xfrm>
      </p:grpSpPr>
      <p:sp>
        <p:nvSpPr>
          <p:cNvPr id="73" name="Shape 73"/>
          <p:cNvSpPr txBox="1">
            <a:spLocks noGrp="1"/>
          </p:cNvSpPr>
          <p:nvPr>
            <p:ph type="title"/>
          </p:nvPr>
        </p:nvSpPr>
        <p:spPr>
          <a:xfrm>
            <a:off x="1183933" y="4800600"/>
            <a:ext cx="6628623" cy="566737"/>
          </a:xfrm>
          <a:prstGeom prst="rect">
            <a:avLst/>
          </a:prstGeom>
          <a:noFill/>
          <a:ln>
            <a:noFill/>
          </a:ln>
        </p:spPr>
        <p:txBody>
          <a:bodyPr lIns="91425" tIns="91425" rIns="91425" bIns="91425" anchor="b" anchorCtr="0"/>
          <a:lstStyle>
            <a:lvl1pPr lvl="0" algn="l" rtl="0">
              <a:spcBef>
                <a:spcPts val="0"/>
              </a:spcBef>
              <a:defRPr sz="2000" b="1"/>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74" name="Shape 74"/>
          <p:cNvSpPr>
            <a:spLocks noGrp="1"/>
          </p:cNvSpPr>
          <p:nvPr>
            <p:ph type="pic" idx="2"/>
          </p:nvPr>
        </p:nvSpPr>
        <p:spPr>
          <a:xfrm>
            <a:off x="1183933" y="207244"/>
            <a:ext cx="6628623" cy="4114800"/>
          </a:xfrm>
          <a:prstGeom prst="rect">
            <a:avLst/>
          </a:prstGeom>
          <a:noFill/>
          <a:ln>
            <a:noFill/>
          </a:ln>
        </p:spPr>
        <p:txBody>
          <a:bodyPr lIns="91425" tIns="91425" rIns="91425" bIns="91425" anchor="ctr" anchorCtr="0"/>
          <a:lstStyle>
            <a:lvl1pPr marL="0" marR="0" lvl="0" indent="0" algn="l" rtl="0">
              <a:spcBef>
                <a:spcPts val="0"/>
              </a:spcBef>
              <a:buClr>
                <a:srgbClr val="888888"/>
              </a:buClr>
              <a:buFont typeface="Calibri"/>
              <a:buNone/>
              <a:defRPr sz="3200" b="0" i="0" u="none" strike="noStrike" cap="none">
                <a:solidFill>
                  <a:srgbClr val="888888"/>
                </a:solidFill>
                <a:latin typeface="Calibri"/>
                <a:ea typeface="Calibri"/>
                <a:cs typeface="Calibri"/>
                <a:sym typeface="Calibri"/>
              </a:defRPr>
            </a:lvl1pPr>
            <a:lvl2pPr marL="457200" marR="0" lvl="1" indent="0" algn="l" rtl="0">
              <a:spcBef>
                <a:spcPts val="0"/>
              </a:spcBef>
              <a:buClr>
                <a:schemeClr val="dk1"/>
              </a:buClr>
              <a:buFont typeface="Calibri"/>
              <a:buNone/>
              <a:defRPr sz="2800" b="0" i="0" u="none" strike="noStrike" cap="none">
                <a:solidFill>
                  <a:schemeClr val="dk1"/>
                </a:solidFill>
                <a:latin typeface="Calibri"/>
                <a:ea typeface="Calibri"/>
                <a:cs typeface="Calibri"/>
                <a:sym typeface="Calibri"/>
              </a:defRPr>
            </a:lvl2pPr>
            <a:lvl3pPr marL="914400" marR="0" lvl="2" indent="0" algn="l" rtl="0">
              <a:spcBef>
                <a:spcPts val="0"/>
              </a:spcBef>
              <a:buClr>
                <a:schemeClr val="dk1"/>
              </a:buClr>
              <a:buFont typeface="Calibri"/>
              <a:buNone/>
              <a:defRPr sz="2400" b="0" i="0" u="none" strike="noStrike" cap="none">
                <a:solidFill>
                  <a:schemeClr val="dk1"/>
                </a:solidFill>
                <a:latin typeface="Calibri"/>
                <a:ea typeface="Calibri"/>
                <a:cs typeface="Calibri"/>
                <a:sym typeface="Calibri"/>
              </a:defRPr>
            </a:lvl3pPr>
            <a:lvl4pPr marL="1371600" marR="0" lvl="3"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4pPr>
            <a:lvl5pPr marL="1828800" marR="0" lvl="4"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5pPr>
            <a:lvl6pPr marL="2286000" marR="0" lvl="5"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6pPr>
            <a:lvl7pPr marL="2743200" marR="0" lvl="6"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7pPr>
            <a:lvl8pPr marL="3200400" marR="0" lvl="7"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8pPr>
            <a:lvl9pPr marL="3657600" marR="0" lvl="8"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9pPr>
          </a:lstStyle>
          <a:p>
            <a:endParaRPr/>
          </a:p>
        </p:txBody>
      </p:sp>
      <p:sp>
        <p:nvSpPr>
          <p:cNvPr id="75" name="Shape 75"/>
          <p:cNvSpPr txBox="1">
            <a:spLocks noGrp="1"/>
          </p:cNvSpPr>
          <p:nvPr>
            <p:ph type="body" idx="1"/>
          </p:nvPr>
        </p:nvSpPr>
        <p:spPr>
          <a:xfrm>
            <a:off x="1183933" y="5367337"/>
            <a:ext cx="6628623" cy="804861"/>
          </a:xfrm>
          <a:prstGeom prst="rect">
            <a:avLst/>
          </a:prstGeom>
          <a:noFill/>
          <a:ln>
            <a:noFill/>
          </a:ln>
        </p:spPr>
        <p:txBody>
          <a:bodyPr lIns="91425" tIns="91425" rIns="91425" bIns="91425" anchor="t" anchorCtr="0"/>
          <a:lstStyle>
            <a:lvl1pPr marL="0" lvl="0" indent="0" rtl="0">
              <a:spcBef>
                <a:spcPts val="0"/>
              </a:spcBef>
              <a:buNone/>
              <a:defRPr sz="1400"/>
            </a:lvl1pPr>
            <a:lvl2pPr marL="457200" lvl="1" indent="0" rtl="0">
              <a:spcBef>
                <a:spcPts val="0"/>
              </a:spcBef>
              <a:buNone/>
              <a:defRPr sz="1200"/>
            </a:lvl2pPr>
            <a:lvl3pPr marL="914400" lvl="2" indent="0" rtl="0">
              <a:spcBef>
                <a:spcPts val="0"/>
              </a:spcBef>
              <a:buNone/>
              <a:defRPr sz="1000"/>
            </a:lvl3pPr>
            <a:lvl4pPr marL="1371600" lvl="3" indent="0" rtl="0">
              <a:spcBef>
                <a:spcPts val="0"/>
              </a:spcBef>
              <a:buNone/>
              <a:defRPr sz="900"/>
            </a:lvl4pPr>
            <a:lvl5pPr marL="1828800" lvl="4" indent="0" rtl="0">
              <a:spcBef>
                <a:spcPts val="0"/>
              </a:spcBef>
              <a:buNone/>
              <a:defRPr sz="900"/>
            </a:lvl5pPr>
            <a:lvl6pPr marL="2286000" lvl="5" indent="0" rtl="0">
              <a:spcBef>
                <a:spcPts val="0"/>
              </a:spcBef>
              <a:buFont typeface="Calibri"/>
              <a:buNone/>
              <a:defRPr sz="900"/>
            </a:lvl6pPr>
            <a:lvl7pPr marL="2743200" lvl="6" indent="0" rtl="0">
              <a:spcBef>
                <a:spcPts val="0"/>
              </a:spcBef>
              <a:buFont typeface="Calibri"/>
              <a:buNone/>
              <a:defRPr sz="900"/>
            </a:lvl7pPr>
            <a:lvl8pPr marL="3200400" lvl="7" indent="0" rtl="0">
              <a:spcBef>
                <a:spcPts val="0"/>
              </a:spcBef>
              <a:buFont typeface="Calibri"/>
              <a:buNone/>
              <a:defRPr sz="900"/>
            </a:lvl8pPr>
            <a:lvl9pPr marL="3657600" lvl="8" indent="0" rtl="0">
              <a:spcBef>
                <a:spcPts val="0"/>
              </a:spcBef>
              <a:buFont typeface="Calibri"/>
              <a:buNone/>
              <a:defRPr sz="900"/>
            </a:lvl9pPr>
          </a:lstStyle>
          <a:p>
            <a:endParaRPr/>
          </a:p>
        </p:txBody>
      </p:sp>
      <p:sp>
        <p:nvSpPr>
          <p:cNvPr id="76" name="Shape 76"/>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77" name="Shape 77"/>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78" name="Shape 78"/>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gi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gif"/></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E9E9E9"/>
        </a:solidFill>
        <a:effectLst/>
      </p:bgPr>
    </p:bg>
    <p:spTree>
      <p:nvGrpSpPr>
        <p:cNvPr id="1" name="Shape 9"/>
        <p:cNvGrpSpPr/>
        <p:nvPr/>
      </p:nvGrpSpPr>
      <p:grpSpPr>
        <a:xfrm>
          <a:off x="0" y="0"/>
          <a:ext cx="0" cy="0"/>
          <a:chOff x="0" y="0"/>
          <a:chExt cx="0" cy="0"/>
        </a:xfrm>
      </p:grpSpPr>
      <p:pic>
        <p:nvPicPr>
          <p:cNvPr id="10" name="Shape 10"/>
          <p:cNvPicPr preferRelativeResize="0"/>
          <p:nvPr/>
        </p:nvPicPr>
        <p:blipFill rotWithShape="1">
          <a:blip r:embed="rId13" cstate="print">
            <a:alphaModFix/>
          </a:blip>
          <a:srcRect/>
          <a:stretch/>
        </p:blipFill>
        <p:spPr>
          <a:xfrm>
            <a:off x="0" y="4736855"/>
            <a:ext cx="9144000" cy="2121143"/>
          </a:xfrm>
          <a:prstGeom prst="rect">
            <a:avLst/>
          </a:prstGeom>
          <a:noFill/>
          <a:ln>
            <a:noFill/>
          </a:ln>
        </p:spPr>
      </p:pic>
      <p:pic>
        <p:nvPicPr>
          <p:cNvPr id="11" name="Shape 11"/>
          <p:cNvPicPr preferRelativeResize="0"/>
          <p:nvPr/>
        </p:nvPicPr>
        <p:blipFill rotWithShape="1">
          <a:blip r:embed="rId14" cstate="print">
            <a:alphaModFix/>
          </a:blip>
          <a:srcRect/>
          <a:stretch/>
        </p:blipFill>
        <p:spPr>
          <a:xfrm>
            <a:off x="0" y="0"/>
            <a:ext cx="9144000" cy="5861359"/>
          </a:xfrm>
          <a:prstGeom prst="rect">
            <a:avLst/>
          </a:prstGeom>
          <a:noFill/>
          <a:ln>
            <a:noFill/>
          </a:ln>
        </p:spPr>
      </p:pic>
      <p:sp>
        <p:nvSpPr>
          <p:cNvPr id="12" name="Shape 12"/>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Arial"/>
              <a:buNone/>
              <a:defRPr sz="4400" b="0" i="0" u="none" strike="noStrike" cap="none">
                <a:solidFill>
                  <a:schemeClr val="dk1"/>
                </a:solidFill>
                <a:latin typeface="Arial"/>
                <a:ea typeface="Arial"/>
                <a:cs typeface="Arial"/>
                <a:sym typeface="Arial"/>
              </a:defRPr>
            </a:lvl1pPr>
            <a:lvl2pPr marL="0" marR="0" lvl="1" indent="0" algn="l" rtl="0">
              <a:spcBef>
                <a:spcPts val="0"/>
              </a:spcBef>
              <a:defRPr/>
            </a:lvl2pPr>
            <a:lvl3pPr marL="0" marR="0" lvl="2" indent="0" algn="l" rtl="0">
              <a:spcBef>
                <a:spcPts val="0"/>
              </a:spcBef>
              <a:defRPr/>
            </a:lvl3pPr>
            <a:lvl4pPr marL="0" marR="0" lvl="3" indent="0" algn="l" rtl="0">
              <a:spcBef>
                <a:spcPts val="0"/>
              </a:spcBef>
              <a:defRPr/>
            </a:lvl4pPr>
            <a:lvl5pPr marL="0" marR="0" lvl="4" indent="0" algn="l" rtl="0">
              <a:spcBef>
                <a:spcPts val="0"/>
              </a:spcBef>
              <a:defRPr/>
            </a:lvl5pPr>
            <a:lvl6pPr marL="0" marR="0" lvl="5" indent="0" algn="l" rtl="0">
              <a:spcBef>
                <a:spcPts val="0"/>
              </a:spcBef>
              <a:defRPr/>
            </a:lvl6pPr>
            <a:lvl7pPr marL="0" marR="0" lvl="6" indent="0" algn="l" rtl="0">
              <a:spcBef>
                <a:spcPts val="0"/>
              </a:spcBef>
              <a:defRPr/>
            </a:lvl7pPr>
            <a:lvl8pPr marL="0" marR="0" lvl="7" indent="0" algn="l" rtl="0">
              <a:spcBef>
                <a:spcPts val="0"/>
              </a:spcBef>
              <a:defRPr/>
            </a:lvl8pPr>
            <a:lvl9pPr marL="0" marR="0" lvl="8" indent="0" algn="l" rtl="0">
              <a:spcBef>
                <a:spcPts val="0"/>
              </a:spcBef>
              <a:defRPr/>
            </a:lvl9pPr>
          </a:lstStyle>
          <a:p>
            <a:endParaRPr/>
          </a:p>
        </p:txBody>
      </p:sp>
      <p:sp>
        <p:nvSpPr>
          <p:cNvPr id="13" name="Shape 13"/>
          <p:cNvSpPr txBox="1">
            <a:spLocks noGrp="1"/>
          </p:cNvSpPr>
          <p:nvPr>
            <p:ph type="body" idx="1"/>
          </p:nvPr>
        </p:nvSpPr>
        <p:spPr>
          <a:xfrm>
            <a:off x="1141999" y="1600200"/>
            <a:ext cx="6670557" cy="4354694"/>
          </a:xfrm>
          <a:prstGeom prst="rect">
            <a:avLst/>
          </a:prstGeom>
          <a:noFill/>
          <a:ln>
            <a:noFill/>
          </a:ln>
        </p:spPr>
        <p:txBody>
          <a:bodyPr lIns="91425" tIns="91425" rIns="91425" bIns="91425" anchor="t" anchorCtr="0"/>
          <a:lstStyle>
            <a:lvl1pPr marL="342900" marR="0" lvl="0" indent="-139700" algn="l" rtl="0">
              <a:spcBef>
                <a:spcPts val="640"/>
              </a:spcBef>
              <a:buClr>
                <a:schemeClr val="dk1"/>
              </a:buClr>
              <a:buFont typeface="Arial"/>
              <a:buChar char="•"/>
              <a:defRPr sz="3200" b="0" i="0" u="none" strike="noStrike" cap="none">
                <a:solidFill>
                  <a:schemeClr val="dk1"/>
                </a:solidFill>
                <a:latin typeface="Arial"/>
                <a:ea typeface="Arial"/>
                <a:cs typeface="Arial"/>
                <a:sym typeface="Arial"/>
              </a:defRPr>
            </a:lvl1pPr>
            <a:lvl2pPr marL="742950" marR="0" lvl="1" indent="-107950" algn="l" rtl="0">
              <a:spcBef>
                <a:spcPts val="560"/>
              </a:spcBef>
              <a:buClr>
                <a:schemeClr val="dk1"/>
              </a:buClr>
              <a:buFont typeface="Arial"/>
              <a:buChar char="–"/>
              <a:defRPr sz="2800" b="0" i="0" u="none" strike="noStrike" cap="none">
                <a:solidFill>
                  <a:schemeClr val="dk1"/>
                </a:solidFill>
                <a:latin typeface="Arial"/>
                <a:ea typeface="Arial"/>
                <a:cs typeface="Arial"/>
                <a:sym typeface="Arial"/>
              </a:defRPr>
            </a:lvl2pPr>
            <a:lvl3pPr marL="1143000" marR="0" lvl="2" indent="-76200" algn="l" rtl="0">
              <a:spcBef>
                <a:spcPts val="480"/>
              </a:spcBef>
              <a:buClr>
                <a:schemeClr val="dk1"/>
              </a:buClr>
              <a:buFont typeface="Arial"/>
              <a:buChar char="•"/>
              <a:defRPr sz="2400" b="0" i="0" u="none" strike="noStrike" cap="none">
                <a:solidFill>
                  <a:schemeClr val="dk1"/>
                </a:solidFill>
                <a:latin typeface="Arial"/>
                <a:ea typeface="Arial"/>
                <a:cs typeface="Arial"/>
                <a:sym typeface="Arial"/>
              </a:defRPr>
            </a:lvl3pPr>
            <a:lvl4pPr marL="1600200" marR="0" lvl="3" indent="-101600" algn="l" rtl="0">
              <a:spcBef>
                <a:spcPts val="400"/>
              </a:spcBef>
              <a:buClr>
                <a:schemeClr val="dk1"/>
              </a:buClr>
              <a:buFont typeface="Arial"/>
              <a:buChar char="–"/>
              <a:defRPr sz="2000" b="0" i="0" u="none" strike="noStrike" cap="none">
                <a:solidFill>
                  <a:schemeClr val="dk1"/>
                </a:solidFill>
                <a:latin typeface="Arial"/>
                <a:ea typeface="Arial"/>
                <a:cs typeface="Arial"/>
                <a:sym typeface="Arial"/>
              </a:defRPr>
            </a:lvl4pPr>
            <a:lvl5pPr marL="2057400" marR="0" lvl="4" indent="-101600" algn="l" rtl="0">
              <a:spcBef>
                <a:spcPts val="400"/>
              </a:spcBef>
              <a:buClr>
                <a:schemeClr val="dk1"/>
              </a:buClr>
              <a:buFont typeface="Arial"/>
              <a:buChar char="»"/>
              <a:defRPr sz="2000" b="0" i="0" u="none" strike="noStrike" cap="none">
                <a:solidFill>
                  <a:schemeClr val="dk1"/>
                </a:solidFill>
                <a:latin typeface="Arial"/>
                <a:ea typeface="Arial"/>
                <a:cs typeface="Arial"/>
                <a:sym typeface="Arial"/>
              </a:defRPr>
            </a:lvl5pPr>
            <a:lvl6pPr marL="2514600" marR="0" lvl="5" indent="-101600" algn="l" rtl="0">
              <a:spcBef>
                <a:spcPts val="400"/>
              </a:spcBef>
              <a:buClr>
                <a:schemeClr val="dk1"/>
              </a:buClr>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4" name="Shape 14"/>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15" name="Shape 15"/>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16" name="Shape 16"/>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None/>
            </a:pPr>
            <a:endParaRPr sz="1200" b="0" i="0" u="none" strike="noStrike" cap="none">
              <a:solidFill>
                <a:srgbClr val="888888"/>
              </a:solidFill>
              <a:latin typeface="Calibri"/>
              <a:ea typeface="Calibri"/>
              <a:cs typeface="Calibri"/>
              <a:sym typeface="Calibri"/>
            </a:endParaRPr>
          </a:p>
        </p:txBody>
      </p:sp>
      <p:sp>
        <p:nvSpPr>
          <p:cNvPr id="17" name="Shape 17"/>
          <p:cNvSpPr/>
          <p:nvPr/>
        </p:nvSpPr>
        <p:spPr>
          <a:xfrm>
            <a:off x="3124200" y="6500625"/>
            <a:ext cx="184666" cy="307777"/>
          </a:xfrm>
          <a:prstGeom prst="rect">
            <a:avLst/>
          </a:prstGeom>
          <a:noFill/>
          <a:ln>
            <a:noFill/>
          </a:ln>
        </p:spPr>
        <p:txBody>
          <a:bodyPr lIns="91425" tIns="45700" rIns="91425" bIns="45700" anchor="t" anchorCtr="0">
            <a:noAutofit/>
          </a:bodyPr>
          <a:lstStyle/>
          <a:p>
            <a:pPr marL="0" marR="0" lvl="0" indent="0" algn="l" rtl="0">
              <a:spcBef>
                <a:spcPts val="0"/>
              </a:spcBef>
              <a:buNone/>
            </a:pPr>
            <a:endParaRPr sz="1400" b="0" i="0" u="none" strike="noStrike" cap="none">
              <a:solidFill>
                <a:srgbClr val="454851"/>
              </a:solidFill>
              <a:latin typeface="Arial"/>
              <a:ea typeface="Arial"/>
              <a:cs typeface="Arial"/>
              <a:sym typeface="Arial"/>
            </a:endParaRPr>
          </a:p>
        </p:txBody>
      </p:sp>
      <p:sp>
        <p:nvSpPr>
          <p:cNvPr id="18" name="Shape 18"/>
          <p:cNvSpPr/>
          <p:nvPr/>
        </p:nvSpPr>
        <p:spPr>
          <a:xfrm>
            <a:off x="7866248" y="6452575"/>
            <a:ext cx="1100700" cy="2463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000" b="0" i="0" u="none" strike="noStrike" cap="none">
                <a:solidFill>
                  <a:srgbClr val="3F404A"/>
                </a:solidFill>
                <a:latin typeface="Arial"/>
                <a:ea typeface="Arial"/>
                <a:cs typeface="Arial"/>
                <a:sym typeface="Arial"/>
              </a:rPr>
              <a:t>openprof.eu</a:t>
            </a:r>
          </a:p>
        </p:txBody>
      </p:sp>
      <p:sp>
        <p:nvSpPr>
          <p:cNvPr id="19" name="Shape 19"/>
          <p:cNvSpPr/>
          <p:nvPr/>
        </p:nvSpPr>
        <p:spPr>
          <a:xfrm>
            <a:off x="3498060" y="6459864"/>
            <a:ext cx="2477774" cy="24622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000" b="0" i="0" u="none" strike="noStrike" cap="none">
                <a:solidFill>
                  <a:srgbClr val="3F404A"/>
                </a:solidFill>
                <a:latin typeface="Arial"/>
                <a:ea typeface="Arial"/>
                <a:cs typeface="Arial"/>
                <a:sym typeface="Arial"/>
              </a:rPr>
              <a:t>Project No. 2014-1-LT01-KA202-000562</a:t>
            </a:r>
          </a:p>
        </p:txBody>
      </p:sp>
      <p:pic>
        <p:nvPicPr>
          <p:cNvPr id="20" name="Shape 20"/>
          <p:cNvPicPr preferRelativeResize="0"/>
          <p:nvPr/>
        </p:nvPicPr>
        <p:blipFill rotWithShape="1">
          <a:blip r:embed="rId15" cstate="print">
            <a:alphaModFix/>
          </a:blip>
          <a:srcRect/>
          <a:stretch/>
        </p:blipFill>
        <p:spPr>
          <a:xfrm>
            <a:off x="6732240" y="188640"/>
            <a:ext cx="2245734" cy="494341"/>
          </a:xfrm>
          <a:prstGeom prst="rect">
            <a:avLst/>
          </a:prstGeom>
          <a:noFill/>
          <a:ln>
            <a:noFill/>
          </a:ln>
        </p:spPr>
      </p:pic>
      <p:pic>
        <p:nvPicPr>
          <p:cNvPr id="21" name="Shape 21"/>
          <p:cNvPicPr preferRelativeResize="0"/>
          <p:nvPr/>
        </p:nvPicPr>
        <p:blipFill rotWithShape="1">
          <a:blip r:embed="rId16" cstate="print">
            <a:alphaModFix/>
          </a:blip>
          <a:srcRect/>
          <a:stretch/>
        </p:blipFill>
        <p:spPr>
          <a:xfrm>
            <a:off x="0" y="0"/>
            <a:ext cx="1434138" cy="969012"/>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en-GB" dirty="0" smtClean="0"/>
              <a:t>Dimensions of Diversity</a:t>
            </a:r>
            <a:endParaRPr lang="en-GB" dirty="0"/>
          </a:p>
        </p:txBody>
      </p:sp>
      <p:sp>
        <p:nvSpPr>
          <p:cNvPr id="3" name="Untertitel 2"/>
          <p:cNvSpPr>
            <a:spLocks noGrp="1"/>
          </p:cNvSpPr>
          <p:nvPr>
            <p:ph type="subTitle" idx="1"/>
          </p:nvPr>
        </p:nvSpPr>
        <p:spPr/>
        <p:txBody>
          <a:bodyPr>
            <a:normAutofit/>
          </a:bodyPr>
          <a:lstStyle/>
          <a:p>
            <a:r>
              <a:rPr lang="en-GB" b="1" dirty="0" smtClean="0">
                <a:solidFill>
                  <a:schemeClr val="bg1">
                    <a:lumMod val="50000"/>
                  </a:schemeClr>
                </a:solidFill>
              </a:rPr>
              <a:t>Diversity </a:t>
            </a:r>
            <a:r>
              <a:rPr lang="en-GB" b="1" dirty="0" smtClean="0">
                <a:solidFill>
                  <a:schemeClr val="bg1">
                    <a:lumMod val="50000"/>
                  </a:schemeClr>
                </a:solidFill>
              </a:rPr>
              <a:t>and Social Discrimination</a:t>
            </a:r>
          </a:p>
          <a:p>
            <a:r>
              <a:rPr lang="de-AT" sz="1800" i="1" dirty="0" smtClean="0">
                <a:solidFill>
                  <a:schemeClr val="bg1">
                    <a:lumMod val="50000"/>
                  </a:schemeClr>
                </a:solidFill>
              </a:rPr>
              <a:t>(Petersen/Six 2008)</a:t>
            </a:r>
            <a:endParaRPr lang="de-AT" sz="1800" i="1" dirty="0">
              <a:solidFill>
                <a:schemeClr val="bg1">
                  <a:lumMod val="50000"/>
                </a:schemeClr>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755576" y="332656"/>
            <a:ext cx="6670558" cy="1143000"/>
          </a:xfrm>
        </p:spPr>
        <p:txBody>
          <a:bodyPr>
            <a:normAutofit/>
          </a:bodyPr>
          <a:lstStyle/>
          <a:p>
            <a:r>
              <a:rPr lang="de-AT" dirty="0" smtClean="0"/>
              <a:t>A Definition </a:t>
            </a:r>
            <a:endParaRPr lang="de-AT" dirty="0"/>
          </a:p>
        </p:txBody>
      </p:sp>
      <p:sp>
        <p:nvSpPr>
          <p:cNvPr id="3" name="Inhaltsplatzhalter 2"/>
          <p:cNvSpPr>
            <a:spLocks noGrp="1"/>
          </p:cNvSpPr>
          <p:nvPr>
            <p:ph type="body" idx="1"/>
          </p:nvPr>
        </p:nvSpPr>
        <p:spPr/>
        <p:txBody>
          <a:bodyPr>
            <a:normAutofit fontScale="85000" lnSpcReduction="10000"/>
          </a:bodyPr>
          <a:lstStyle/>
          <a:p>
            <a:pPr marL="514350" indent="0">
              <a:buNone/>
            </a:pPr>
            <a:r>
              <a:rPr lang="en-GB" dirty="0" smtClean="0"/>
              <a:t>Within social psychology the negative treatment of people is defined as being social discrimination when two criterion are fulfilled: </a:t>
            </a:r>
          </a:p>
          <a:p>
            <a:pPr marL="1028700" indent="-514350">
              <a:buFont typeface="+mj-lt"/>
              <a:buAutoNum type="arabicPeriod"/>
            </a:pPr>
            <a:r>
              <a:rPr lang="en-GB" dirty="0" smtClean="0"/>
              <a:t>The negative treatment of the person concerned must be perceived as being illegitimate. </a:t>
            </a:r>
          </a:p>
          <a:p>
            <a:pPr marL="1028700" indent="-514350">
              <a:buFont typeface="+mj-lt"/>
              <a:buAutoNum type="arabicPeriod"/>
            </a:pPr>
            <a:r>
              <a:rPr lang="en-GB" dirty="0" smtClean="0"/>
              <a:t>The negative treatment must be due to the person‘s specific group membership. </a:t>
            </a:r>
          </a:p>
          <a:p>
            <a:endParaRPr lang="de-AT"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27584" y="476672"/>
            <a:ext cx="6670558" cy="1143000"/>
          </a:xfrm>
        </p:spPr>
        <p:txBody>
          <a:bodyPr>
            <a:normAutofit fontScale="90000"/>
          </a:bodyPr>
          <a:lstStyle/>
          <a:p>
            <a:r>
              <a:rPr lang="en-GB" dirty="0" smtClean="0"/>
              <a:t>How does social discrimination occur?</a:t>
            </a:r>
            <a:endParaRPr lang="en-GB" dirty="0"/>
          </a:p>
        </p:txBody>
      </p:sp>
      <p:sp>
        <p:nvSpPr>
          <p:cNvPr id="3" name="Inhaltsplatzhalter 2"/>
          <p:cNvSpPr>
            <a:spLocks noGrp="1"/>
          </p:cNvSpPr>
          <p:nvPr>
            <p:ph type="body" idx="1"/>
          </p:nvPr>
        </p:nvSpPr>
        <p:spPr/>
        <p:txBody>
          <a:bodyPr>
            <a:normAutofit fontScale="62500" lnSpcReduction="20000"/>
          </a:bodyPr>
          <a:lstStyle/>
          <a:p>
            <a:pPr indent="0">
              <a:buNone/>
            </a:pPr>
            <a:endParaRPr lang="de-AT" dirty="0" smtClean="0"/>
          </a:p>
          <a:p>
            <a:pPr indent="0">
              <a:buNone/>
            </a:pPr>
            <a:r>
              <a:rPr lang="en-GB" dirty="0" smtClean="0"/>
              <a:t>Experiencing social discrimination is part and parcel of daily life for lower status or stigmatised groups in our society. It frequently affects people with migrant backgrounds and those with disabilities. They experience discrimination in various forms and in various areas of life. For example, on the basis of their education they are increasingly confronted with barriers to accessing living space, apprenticeships and higher income brackets. Members of stigmatised groups are in addition discriminated against at a personal level through verbal abuse, rejection or physical attack. At the workplace people who belong to various diverse groups are often the victims of bullying by colleagues.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971600" y="764704"/>
            <a:ext cx="6670558" cy="1143000"/>
          </a:xfrm>
        </p:spPr>
        <p:txBody>
          <a:bodyPr>
            <a:normAutofit fontScale="90000"/>
          </a:bodyPr>
          <a:lstStyle/>
          <a:p>
            <a:r>
              <a:rPr lang="en-GB" dirty="0" smtClean="0"/>
              <a:t>Consequences those affected</a:t>
            </a:r>
            <a:endParaRPr lang="en-GB" dirty="0"/>
          </a:p>
        </p:txBody>
      </p:sp>
      <p:sp>
        <p:nvSpPr>
          <p:cNvPr id="3" name="Inhaltsplatzhalter 2"/>
          <p:cNvSpPr>
            <a:spLocks noGrp="1"/>
          </p:cNvSpPr>
          <p:nvPr>
            <p:ph type="body" idx="1"/>
          </p:nvPr>
        </p:nvSpPr>
        <p:spPr>
          <a:xfrm>
            <a:off x="1187624" y="2276872"/>
            <a:ext cx="6670557" cy="4354694"/>
          </a:xfrm>
        </p:spPr>
        <p:txBody>
          <a:bodyPr>
            <a:normAutofit fontScale="70000" lnSpcReduction="20000"/>
          </a:bodyPr>
          <a:lstStyle/>
          <a:p>
            <a:r>
              <a:rPr lang="en-GB" dirty="0" smtClean="0"/>
              <a:t>Increased danger of suffering mental or physical ill health (depression, heart disease, strokes)</a:t>
            </a:r>
          </a:p>
          <a:p>
            <a:r>
              <a:rPr lang="en-GB" dirty="0" smtClean="0"/>
              <a:t>Unfavourable progression of medical conditions</a:t>
            </a:r>
          </a:p>
          <a:p>
            <a:r>
              <a:rPr lang="en-GB" dirty="0" smtClean="0"/>
              <a:t>… frequently due to poorer living conditions and more limited access to medical care</a:t>
            </a:r>
          </a:p>
          <a:p>
            <a:r>
              <a:rPr lang="en-GB" dirty="0" smtClean="0"/>
              <a:t>Fear of rejection and resulting behavioural reactions </a:t>
            </a:r>
          </a:p>
          <a:p>
            <a:r>
              <a:rPr lang="en-GB" dirty="0" smtClean="0"/>
              <a:t>Exhaustion of a person‘s own self-regulatory capacity</a:t>
            </a:r>
          </a:p>
          <a:p>
            <a:r>
              <a:rPr lang="en-GB" dirty="0" smtClean="0"/>
              <a:t>Difficulties in performing well at school or at work as well as in general life situations </a:t>
            </a:r>
          </a:p>
          <a:p>
            <a:endParaRPr lang="de-AT" dirty="0" smtClean="0"/>
          </a:p>
          <a:p>
            <a:endParaRPr lang="de-AT" dirty="0" smtClean="0"/>
          </a:p>
          <a:p>
            <a:endParaRPr lang="de-AT" dirty="0" smtClean="0"/>
          </a:p>
        </p:txBody>
      </p:sp>
    </p:spTree>
  </p:cSld>
  <p:clrMapOvr>
    <a:masterClrMapping/>
  </p:clrMapOvr>
</p:sld>
</file>

<file path=ppt/theme/theme1.xml><?xml version="1.0" encoding="utf-8"?>
<a:theme xmlns:a="http://schemas.openxmlformats.org/drawingml/2006/main" name="1_OpenPROF">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247</Words>
  <Application>Microsoft Office PowerPoint</Application>
  <PresentationFormat>Bildschirmpräsentation (4:3)</PresentationFormat>
  <Paragraphs>18</Paragraphs>
  <Slides>4</Slides>
  <Notes>0</Notes>
  <HiddenSlides>0</HiddenSlides>
  <MMClips>0</MMClips>
  <ScaleCrop>false</ScaleCrop>
  <HeadingPairs>
    <vt:vector size="4" baseType="variant">
      <vt:variant>
        <vt:lpstr>Design</vt:lpstr>
      </vt:variant>
      <vt:variant>
        <vt:i4>1</vt:i4>
      </vt:variant>
      <vt:variant>
        <vt:lpstr>Folientitel</vt:lpstr>
      </vt:variant>
      <vt:variant>
        <vt:i4>4</vt:i4>
      </vt:variant>
    </vt:vector>
  </HeadingPairs>
  <TitlesOfParts>
    <vt:vector size="5" baseType="lpstr">
      <vt:lpstr>1_OpenPROF</vt:lpstr>
      <vt:lpstr>Dimensions of Diversity</vt:lpstr>
      <vt:lpstr>A Definition </vt:lpstr>
      <vt:lpstr>How does social discrimination occur?</vt:lpstr>
      <vt:lpstr>Consequences those affected</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Dimensionen von Diversität</dc:title>
  <dc:creator>Gabi Metz</dc:creator>
  <cp:lastModifiedBy>Veronika Rechberger</cp:lastModifiedBy>
  <cp:revision>21</cp:revision>
  <dcterms:created xsi:type="dcterms:W3CDTF">2016-06-02T13:22:24Z</dcterms:created>
  <dcterms:modified xsi:type="dcterms:W3CDTF">2016-06-29T11:50:18Z</dcterms:modified>
</cp:coreProperties>
</file>