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19"/>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200" b="0" i="0" u="none" strike="noStrike" cap="none">
                <a:solidFill>
                  <a:schemeClr val="dk1"/>
                </a:solidFill>
                <a:latin typeface="Calibri"/>
                <a:ea typeface="Calibri"/>
                <a:cs typeface="Calibri"/>
                <a:sym typeface="Calibri"/>
              </a:defRPr>
            </a:lvl2pPr>
            <a:lvl3pPr marL="914400" marR="0" lvl="2" indent="0" algn="l" rtl="0">
              <a:spcBef>
                <a:spcPts val="0"/>
              </a:spcBef>
              <a:defRPr sz="1200" b="0" i="0" u="none" strike="noStrike" cap="none">
                <a:solidFill>
                  <a:schemeClr val="dk1"/>
                </a:solidFill>
                <a:latin typeface="Calibri"/>
                <a:ea typeface="Calibri"/>
                <a:cs typeface="Calibri"/>
                <a:sym typeface="Calibri"/>
              </a:defRPr>
            </a:lvl3pPr>
            <a:lvl4pPr marL="1371600" marR="0" lvl="3" indent="0" algn="l" rtl="0">
              <a:spcBef>
                <a:spcPts val="0"/>
              </a:spcBef>
              <a:defRPr sz="1200" b="0" i="0" u="none" strike="noStrike" cap="none">
                <a:solidFill>
                  <a:schemeClr val="dk1"/>
                </a:solidFill>
                <a:latin typeface="Calibri"/>
                <a:ea typeface="Calibri"/>
                <a:cs typeface="Calibri"/>
                <a:sym typeface="Calibri"/>
              </a:defRPr>
            </a:lvl4pPr>
            <a:lvl5pPr marL="1828800" marR="0" lvl="4" indent="0" algn="l" rtl="0">
              <a:spcBef>
                <a:spcPts val="0"/>
              </a:spcBef>
              <a:defRPr sz="1200" b="0" i="0" u="none" strike="noStrike" cap="none">
                <a:solidFill>
                  <a:schemeClr val="dk1"/>
                </a:solidFill>
                <a:latin typeface="Calibri"/>
                <a:ea typeface="Calibri"/>
                <a:cs typeface="Calibri"/>
                <a:sym typeface="Calibri"/>
              </a:defRPr>
            </a:lvl5pPr>
            <a:lvl6pPr marL="2286000" marR="0" lvl="5" indent="0" algn="l" rtl="0">
              <a:spcBef>
                <a:spcPts val="0"/>
              </a:spcBef>
              <a:defRPr sz="1200" b="0" i="0" u="none" strike="noStrike" cap="none">
                <a:solidFill>
                  <a:schemeClr val="dk1"/>
                </a:solidFill>
                <a:latin typeface="Calibri"/>
                <a:ea typeface="Calibri"/>
                <a:cs typeface="Calibri"/>
                <a:sym typeface="Calibri"/>
              </a:defRPr>
            </a:lvl6pPr>
            <a:lvl7pPr marL="2743200" marR="0" lvl="6" indent="0" algn="l" rtl="0">
              <a:spcBef>
                <a:spcPts val="0"/>
              </a:spcBef>
              <a:defRPr sz="1200" b="0" i="0" u="none" strike="noStrike" cap="none">
                <a:solidFill>
                  <a:schemeClr val="dk1"/>
                </a:solidFill>
                <a:latin typeface="Calibri"/>
                <a:ea typeface="Calibri"/>
                <a:cs typeface="Calibri"/>
                <a:sym typeface="Calibri"/>
              </a:defRPr>
            </a:lvl7pPr>
            <a:lvl8pPr marL="3200400" marR="0" lvl="7" indent="0" algn="l" rtl="0">
              <a:spcBef>
                <a:spcPts val="0"/>
              </a:spcBef>
              <a:defRPr sz="1200" b="0" i="0" u="none" strike="noStrike" cap="none">
                <a:solidFill>
                  <a:schemeClr val="dk1"/>
                </a:solidFill>
                <a:latin typeface="Calibri"/>
                <a:ea typeface="Calibri"/>
                <a:cs typeface="Calibri"/>
                <a:sym typeface="Calibri"/>
              </a:defRPr>
            </a:lvl8pPr>
            <a:lvl9pPr marL="3657600" marR="0" lvl="8" indent="0" algn="l" rtl="0">
              <a:spcBef>
                <a:spcPts val="0"/>
              </a:spcBef>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278350116"/>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Shape 17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75" name="Shape 17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268928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Shape 22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28" name="Shape 22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253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Shape 23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33" name="Shape 23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726403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Shape 23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38" name="Shape 23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418121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Shape 24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45" name="Shape 2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51199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Shape 25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53" name="Shape 25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759307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Shape 25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59" name="Shape 25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607253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Shape 26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65" name="Shape 26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131308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Shape 18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82" name="Shape 18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91413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88" name="Shape 188"/>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189" name="Shape 189"/>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3</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6030572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94" name="Shape 19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54765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10072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Shape 2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07" name="Shape 20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080692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Shape 21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12" name="Shape 21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263654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Shape 21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17" name="Shape 2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915866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Shape 22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22" name="Shape 22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223" name="Shape 22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6497722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1141998" y="1201971"/>
            <a:ext cx="6630402" cy="23730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24" name="Shape 24"/>
          <p:cNvSpPr txBox="1">
            <a:spLocks noGrp="1"/>
          </p:cNvSpPr>
          <p:nvPr>
            <p:ph type="subTitle" idx="1"/>
          </p:nvPr>
        </p:nvSpPr>
        <p:spPr>
          <a:xfrm>
            <a:off x="1141999" y="3692460"/>
            <a:ext cx="6630400" cy="2102354"/>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5" name="Shape 2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6391075" y="6356362"/>
            <a:ext cx="21336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endParaRP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1" name="Shape 81"/>
          <p:cNvSpPr txBox="1">
            <a:spLocks noGrp="1"/>
          </p:cNvSpPr>
          <p:nvPr>
            <p:ph type="body" idx="1"/>
          </p:nvPr>
        </p:nvSpPr>
        <p:spPr>
          <a:xfrm rot="5400000">
            <a:off x="2299931" y="442268"/>
            <a:ext cx="4354694" cy="6670557"/>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2" name="Shape 8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85"/>
        <p:cNvGrpSpPr/>
        <p:nvPr/>
      </p:nvGrpSpPr>
      <p:grpSpPr>
        <a:xfrm>
          <a:off x="0" y="0"/>
          <a:ext cx="0" cy="0"/>
          <a:chOff x="0" y="0"/>
          <a:chExt cx="0" cy="0"/>
        </a:xfrm>
      </p:grpSpPr>
      <p:sp>
        <p:nvSpPr>
          <p:cNvPr id="86" name="Shape 86"/>
          <p:cNvSpPr txBox="1">
            <a:spLocks noGrp="1"/>
          </p:cNvSpPr>
          <p:nvPr>
            <p:ph type="title"/>
          </p:nvPr>
        </p:nvSpPr>
        <p:spPr>
          <a:xfrm rot="5400000">
            <a:off x="4508673" y="2395364"/>
            <a:ext cx="5851525" cy="1610071"/>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7" name="Shape 87"/>
          <p:cNvSpPr txBox="1">
            <a:spLocks noGrp="1"/>
          </p:cNvSpPr>
          <p:nvPr>
            <p:ph type="body" idx="1"/>
          </p:nvPr>
        </p:nvSpPr>
        <p:spPr>
          <a:xfrm rot="5400000">
            <a:off x="883735" y="532900"/>
            <a:ext cx="5851525" cy="53350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8" name="Shape 8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0" name="Shape 9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04"/>
        <p:cNvGrpSpPr/>
        <p:nvPr/>
      </p:nvGrpSpPr>
      <p:grpSpPr>
        <a:xfrm>
          <a:off x="0" y="0"/>
          <a:ext cx="0" cy="0"/>
          <a:chOff x="0" y="0"/>
          <a:chExt cx="0" cy="0"/>
        </a:xfrm>
      </p:grpSpPr>
      <p:sp>
        <p:nvSpPr>
          <p:cNvPr id="105" name="Shape 105"/>
          <p:cNvSpPr txBox="1">
            <a:spLocks noGrp="1"/>
          </p:cNvSpPr>
          <p:nvPr>
            <p:ph type="ctrTitle"/>
          </p:nvPr>
        </p:nvSpPr>
        <p:spPr>
          <a:xfrm>
            <a:off x="1141998" y="1201971"/>
            <a:ext cx="6630402" cy="23730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06" name="Shape 106"/>
          <p:cNvSpPr txBox="1">
            <a:spLocks noGrp="1"/>
          </p:cNvSpPr>
          <p:nvPr>
            <p:ph type="subTitle" idx="1"/>
          </p:nvPr>
        </p:nvSpPr>
        <p:spPr>
          <a:xfrm>
            <a:off x="1141999" y="3692460"/>
            <a:ext cx="6630400" cy="2102354"/>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107" name="Shape 10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08" name="Shape 10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09" name="Shape 109"/>
          <p:cNvSpPr txBox="1">
            <a:spLocks noGrp="1"/>
          </p:cNvSpPr>
          <p:nvPr>
            <p:ph type="sldNum" idx="12"/>
          </p:nvPr>
        </p:nvSpPr>
        <p:spPr>
          <a:xfrm>
            <a:off x="6420450" y="6356350"/>
            <a:ext cx="22665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endParaRP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10"/>
        <p:cNvGrpSpPr/>
        <p:nvPr/>
      </p:nvGrpSpPr>
      <p:grpSpPr>
        <a:xfrm>
          <a:off x="0" y="0"/>
          <a:ext cx="0" cy="0"/>
          <a:chOff x="0" y="0"/>
          <a:chExt cx="0" cy="0"/>
        </a:xfrm>
      </p:grpSpPr>
      <p:sp>
        <p:nvSpPr>
          <p:cNvPr id="111" name="Shape 111"/>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112" name="Shape 112"/>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113" name="Shape 113"/>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14" name="Shape 114"/>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15" name="Shape 115"/>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16"/>
        <p:cNvGrpSpPr/>
        <p:nvPr/>
      </p:nvGrpSpPr>
      <p:grpSpPr>
        <a:xfrm>
          <a:off x="0" y="0"/>
          <a:ext cx="0" cy="0"/>
          <a:chOff x="0" y="0"/>
          <a:chExt cx="0" cy="0"/>
        </a:xfrm>
      </p:grpSpPr>
      <p:sp>
        <p:nvSpPr>
          <p:cNvPr id="117" name="Shape 117"/>
          <p:cNvSpPr txBox="1">
            <a:spLocks noGrp="1"/>
          </p:cNvSpPr>
          <p:nvPr>
            <p:ph type="title"/>
          </p:nvPr>
        </p:nvSpPr>
        <p:spPr>
          <a:xfrm>
            <a:off x="1174016" y="4406900"/>
            <a:ext cx="6638538"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118" name="Shape 118"/>
          <p:cNvSpPr txBox="1">
            <a:spLocks noGrp="1"/>
          </p:cNvSpPr>
          <p:nvPr>
            <p:ph type="body" idx="1"/>
          </p:nvPr>
        </p:nvSpPr>
        <p:spPr>
          <a:xfrm>
            <a:off x="1174016" y="2906713"/>
            <a:ext cx="6638540" cy="1500187"/>
          </a:xfrm>
          <a:prstGeom prst="rect">
            <a:avLst/>
          </a:prstGeom>
          <a:noFill/>
          <a:ln>
            <a:noFill/>
          </a:ln>
        </p:spPr>
        <p:txBody>
          <a:bodyPr lIns="91425" tIns="91425" rIns="91425" bIns="91425" anchor="b" anchorCtr="0"/>
          <a:lstStyle>
            <a:lvl1pPr marL="0" lvl="0" indent="0" rtl="0">
              <a:spcBef>
                <a:spcPts val="0"/>
              </a:spcBef>
              <a:buClr>
                <a:srgbClr val="888888"/>
              </a:buClr>
              <a:buNone/>
              <a:defRPr sz="2000">
                <a:solidFill>
                  <a:srgbClr val="888888"/>
                </a:solidFill>
              </a:defRPr>
            </a:lvl1pPr>
            <a:lvl2pPr marL="457200" lvl="1" indent="0" rtl="0">
              <a:spcBef>
                <a:spcPts val="0"/>
              </a:spcBef>
              <a:buClr>
                <a:srgbClr val="888888"/>
              </a:buClr>
              <a:buNone/>
              <a:defRPr sz="1800">
                <a:solidFill>
                  <a:srgbClr val="888888"/>
                </a:solidFill>
              </a:defRPr>
            </a:lvl2pPr>
            <a:lvl3pPr marL="914400" lvl="2" indent="0" rtl="0">
              <a:spcBef>
                <a:spcPts val="0"/>
              </a:spcBef>
              <a:buClr>
                <a:srgbClr val="888888"/>
              </a:buClr>
              <a:buNone/>
              <a:defRPr sz="1600">
                <a:solidFill>
                  <a:srgbClr val="888888"/>
                </a:solidFill>
              </a:defRPr>
            </a:lvl3pPr>
            <a:lvl4pPr marL="1371600" lvl="3" indent="0" rtl="0">
              <a:spcBef>
                <a:spcPts val="0"/>
              </a:spcBef>
              <a:buClr>
                <a:srgbClr val="888888"/>
              </a:buClr>
              <a:buNone/>
              <a:defRPr sz="1400">
                <a:solidFill>
                  <a:srgbClr val="888888"/>
                </a:solidFill>
              </a:defRPr>
            </a:lvl4pPr>
            <a:lvl5pPr marL="1828800" lvl="4" indent="0" rtl="0">
              <a:spcBef>
                <a:spcPts val="0"/>
              </a:spcBef>
              <a:buClr>
                <a:srgbClr val="888888"/>
              </a:buClr>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119" name="Shape 11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20" name="Shape 12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21" name="Shape 12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122"/>
        <p:cNvGrpSpPr/>
        <p:nvPr/>
      </p:nvGrpSpPr>
      <p:grpSpPr>
        <a:xfrm>
          <a:off x="0" y="0"/>
          <a:ext cx="0" cy="0"/>
          <a:chOff x="0" y="0"/>
          <a:chExt cx="0" cy="0"/>
        </a:xfrm>
      </p:grpSpPr>
      <p:sp>
        <p:nvSpPr>
          <p:cNvPr id="123" name="Shape 123"/>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124" name="Shape 124"/>
          <p:cNvSpPr txBox="1">
            <a:spLocks noGrp="1"/>
          </p:cNvSpPr>
          <p:nvPr>
            <p:ph type="body" idx="1"/>
          </p:nvPr>
        </p:nvSpPr>
        <p:spPr>
          <a:xfrm>
            <a:off x="1141998" y="1600200"/>
            <a:ext cx="3353801"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125" name="Shape 125"/>
          <p:cNvSpPr txBox="1">
            <a:spLocks noGrp="1"/>
          </p:cNvSpPr>
          <p:nvPr>
            <p:ph type="body" idx="2"/>
          </p:nvPr>
        </p:nvSpPr>
        <p:spPr>
          <a:xfrm>
            <a:off x="4648200" y="1600200"/>
            <a:ext cx="3164356"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126" name="Shape 12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27" name="Shape 12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28" name="Shape 12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129"/>
        <p:cNvGrpSpPr/>
        <p:nvPr/>
      </p:nvGrpSpPr>
      <p:grpSpPr>
        <a:xfrm>
          <a:off x="0" y="0"/>
          <a:ext cx="0" cy="0"/>
          <a:chOff x="0" y="0"/>
          <a:chExt cx="0" cy="0"/>
        </a:xfrm>
      </p:grpSpPr>
      <p:sp>
        <p:nvSpPr>
          <p:cNvPr id="130" name="Shape 130"/>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131" name="Shape 131"/>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132" name="Shape 132"/>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133" name="Shape 133"/>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134" name="Shape 134"/>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135" name="Shape 13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36" name="Shape 13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37" name="Shape 13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138"/>
        <p:cNvGrpSpPr/>
        <p:nvPr/>
      </p:nvGrpSpPr>
      <p:grpSpPr>
        <a:xfrm>
          <a:off x="0" y="0"/>
          <a:ext cx="0" cy="0"/>
          <a:chOff x="0" y="0"/>
          <a:chExt cx="0" cy="0"/>
        </a:xfrm>
      </p:grpSpPr>
      <p:sp>
        <p:nvSpPr>
          <p:cNvPr id="139" name="Shape 139"/>
          <p:cNvSpPr txBox="1">
            <a:spLocks noGrp="1"/>
          </p:cNvSpPr>
          <p:nvPr>
            <p:ph type="title"/>
          </p:nvPr>
        </p:nvSpPr>
        <p:spPr>
          <a:xfrm>
            <a:off x="1141998" y="722862"/>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140" name="Shape 140"/>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41" name="Shape 14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42" name="Shape 142"/>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143"/>
        <p:cNvGrpSpPr/>
        <p:nvPr/>
      </p:nvGrpSpPr>
      <p:grpSpPr>
        <a:xfrm>
          <a:off x="0" y="0"/>
          <a:ext cx="0" cy="0"/>
          <a:chOff x="0" y="0"/>
          <a:chExt cx="0" cy="0"/>
        </a:xfrm>
      </p:grpSpPr>
      <p:sp>
        <p:nvSpPr>
          <p:cNvPr id="144" name="Shape 14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45" name="Shape 14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46" name="Shape 14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147"/>
        <p:cNvGrpSpPr/>
        <p:nvPr/>
      </p:nvGrpSpPr>
      <p:grpSpPr>
        <a:xfrm>
          <a:off x="0" y="0"/>
          <a:ext cx="0" cy="0"/>
          <a:chOff x="0" y="0"/>
          <a:chExt cx="0" cy="0"/>
        </a:xfrm>
      </p:grpSpPr>
      <p:sp>
        <p:nvSpPr>
          <p:cNvPr id="148" name="Shape 148"/>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149" name="Shape 149"/>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150" name="Shape 150"/>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151" name="Shape 15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2" name="Shape 15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3" name="Shape 15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0" name="Shape 30"/>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31" name="Shape 3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154"/>
        <p:cNvGrpSpPr/>
        <p:nvPr/>
      </p:nvGrpSpPr>
      <p:grpSpPr>
        <a:xfrm>
          <a:off x="0" y="0"/>
          <a:ext cx="0" cy="0"/>
          <a:chOff x="0" y="0"/>
          <a:chExt cx="0" cy="0"/>
        </a:xfrm>
      </p:grpSpPr>
      <p:sp>
        <p:nvSpPr>
          <p:cNvPr id="155" name="Shape 155"/>
          <p:cNvSpPr txBox="1">
            <a:spLocks noGrp="1"/>
          </p:cNvSpPr>
          <p:nvPr>
            <p:ph type="title"/>
          </p:nvPr>
        </p:nvSpPr>
        <p:spPr>
          <a:xfrm>
            <a:off x="1183933" y="4800600"/>
            <a:ext cx="6628623"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156" name="Shape 156"/>
          <p:cNvSpPr>
            <a:spLocks noGrp="1"/>
          </p:cNvSpPr>
          <p:nvPr>
            <p:ph type="pic" idx="2"/>
          </p:nvPr>
        </p:nvSpPr>
        <p:spPr>
          <a:xfrm>
            <a:off x="1183933" y="207244"/>
            <a:ext cx="6628623" cy="4114800"/>
          </a:xfrm>
          <a:prstGeom prst="rect">
            <a:avLst/>
          </a:prstGeom>
          <a:noFill/>
          <a:ln>
            <a:noFill/>
          </a:ln>
        </p:spPr>
        <p:txBody>
          <a:bodyPr lIns="91425" tIns="91425" rIns="91425" bIns="91425" anchor="ctr" anchorCtr="0"/>
          <a:lstStyle>
            <a:lvl1pPr marL="0" marR="0" lvl="0" indent="0" algn="l"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157" name="Shape 157"/>
          <p:cNvSpPr txBox="1">
            <a:spLocks noGrp="1"/>
          </p:cNvSpPr>
          <p:nvPr>
            <p:ph type="body" idx="1"/>
          </p:nvPr>
        </p:nvSpPr>
        <p:spPr>
          <a:xfrm>
            <a:off x="1183933" y="5367337"/>
            <a:ext cx="6628623" cy="804861"/>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158" name="Shape 15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9" name="Shape 15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0" name="Shape 16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161"/>
        <p:cNvGrpSpPr/>
        <p:nvPr/>
      </p:nvGrpSpPr>
      <p:grpSpPr>
        <a:xfrm>
          <a:off x="0" y="0"/>
          <a:ext cx="0" cy="0"/>
          <a:chOff x="0" y="0"/>
          <a:chExt cx="0" cy="0"/>
        </a:xfrm>
      </p:grpSpPr>
      <p:sp>
        <p:nvSpPr>
          <p:cNvPr id="162" name="Shape 16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163" name="Shape 163"/>
          <p:cNvSpPr txBox="1">
            <a:spLocks noGrp="1"/>
          </p:cNvSpPr>
          <p:nvPr>
            <p:ph type="body" idx="1"/>
          </p:nvPr>
        </p:nvSpPr>
        <p:spPr>
          <a:xfrm rot="5400000">
            <a:off x="2299931" y="442268"/>
            <a:ext cx="4354694" cy="6670557"/>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164" name="Shape 16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5" name="Shape 16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6" name="Shape 16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167"/>
        <p:cNvGrpSpPr/>
        <p:nvPr/>
      </p:nvGrpSpPr>
      <p:grpSpPr>
        <a:xfrm>
          <a:off x="0" y="0"/>
          <a:ext cx="0" cy="0"/>
          <a:chOff x="0" y="0"/>
          <a:chExt cx="0" cy="0"/>
        </a:xfrm>
      </p:grpSpPr>
      <p:sp>
        <p:nvSpPr>
          <p:cNvPr id="168" name="Shape 168"/>
          <p:cNvSpPr txBox="1">
            <a:spLocks noGrp="1"/>
          </p:cNvSpPr>
          <p:nvPr>
            <p:ph type="title"/>
          </p:nvPr>
        </p:nvSpPr>
        <p:spPr>
          <a:xfrm rot="5400000">
            <a:off x="4508673" y="2395364"/>
            <a:ext cx="5851525" cy="1610071"/>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169" name="Shape 169"/>
          <p:cNvSpPr txBox="1">
            <a:spLocks noGrp="1"/>
          </p:cNvSpPr>
          <p:nvPr>
            <p:ph type="body" idx="1"/>
          </p:nvPr>
        </p:nvSpPr>
        <p:spPr>
          <a:xfrm rot="5400000">
            <a:off x="883735" y="532900"/>
            <a:ext cx="5851525" cy="53350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170" name="Shape 170"/>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71" name="Shape 17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72" name="Shape 172"/>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34"/>
        <p:cNvGrpSpPr/>
        <p:nvPr/>
      </p:nvGrpSpPr>
      <p:grpSpPr>
        <a:xfrm>
          <a:off x="0" y="0"/>
          <a:ext cx="0" cy="0"/>
          <a:chOff x="0" y="0"/>
          <a:chExt cx="0" cy="0"/>
        </a:xfrm>
      </p:grpSpPr>
      <p:sp>
        <p:nvSpPr>
          <p:cNvPr id="35" name="Shape 3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74016" y="4406900"/>
            <a:ext cx="6638538"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0" name="Shape 40"/>
          <p:cNvSpPr txBox="1">
            <a:spLocks noGrp="1"/>
          </p:cNvSpPr>
          <p:nvPr>
            <p:ph type="body" idx="1"/>
          </p:nvPr>
        </p:nvSpPr>
        <p:spPr>
          <a:xfrm>
            <a:off x="1174016" y="2906713"/>
            <a:ext cx="6638540" cy="1500187"/>
          </a:xfrm>
          <a:prstGeom prst="rect">
            <a:avLst/>
          </a:prstGeom>
          <a:noFill/>
          <a:ln>
            <a:noFill/>
          </a:ln>
        </p:spPr>
        <p:txBody>
          <a:bodyPr lIns="91425" tIns="91425" rIns="91425" bIns="91425" anchor="b" anchorCtr="0"/>
          <a:lstStyle>
            <a:lvl1pPr marL="0" lvl="0" indent="0" rtl="0">
              <a:spcBef>
                <a:spcPts val="0"/>
              </a:spcBef>
              <a:buClr>
                <a:srgbClr val="888888"/>
              </a:buClr>
              <a:buNone/>
              <a:defRPr sz="2000">
                <a:solidFill>
                  <a:srgbClr val="888888"/>
                </a:solidFill>
              </a:defRPr>
            </a:lvl1pPr>
            <a:lvl2pPr marL="457200" lvl="1" indent="0" rtl="0">
              <a:spcBef>
                <a:spcPts val="0"/>
              </a:spcBef>
              <a:buClr>
                <a:srgbClr val="888888"/>
              </a:buClr>
              <a:buNone/>
              <a:defRPr sz="1800">
                <a:solidFill>
                  <a:srgbClr val="888888"/>
                </a:solidFill>
              </a:defRPr>
            </a:lvl2pPr>
            <a:lvl3pPr marL="914400" lvl="2" indent="0" rtl="0">
              <a:spcBef>
                <a:spcPts val="0"/>
              </a:spcBef>
              <a:buClr>
                <a:srgbClr val="888888"/>
              </a:buClr>
              <a:buNone/>
              <a:defRPr sz="1600">
                <a:solidFill>
                  <a:srgbClr val="888888"/>
                </a:solidFill>
              </a:defRPr>
            </a:lvl3pPr>
            <a:lvl4pPr marL="1371600" lvl="3" indent="0" rtl="0">
              <a:spcBef>
                <a:spcPts val="0"/>
              </a:spcBef>
              <a:buClr>
                <a:srgbClr val="888888"/>
              </a:buClr>
              <a:buNone/>
              <a:defRPr sz="1400">
                <a:solidFill>
                  <a:srgbClr val="888888"/>
                </a:solidFill>
              </a:defRPr>
            </a:lvl4pPr>
            <a:lvl5pPr marL="1828800" lvl="4" indent="0" rtl="0">
              <a:spcBef>
                <a:spcPts val="0"/>
              </a:spcBef>
              <a:buClr>
                <a:srgbClr val="888888"/>
              </a:buClr>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41" name="Shape 4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6" name="Shape 46"/>
          <p:cNvSpPr txBox="1">
            <a:spLocks noGrp="1"/>
          </p:cNvSpPr>
          <p:nvPr>
            <p:ph type="body" idx="1"/>
          </p:nvPr>
        </p:nvSpPr>
        <p:spPr>
          <a:xfrm>
            <a:off x="1141998" y="1600200"/>
            <a:ext cx="3353801"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7" name="Shape 47"/>
          <p:cNvSpPr txBox="1">
            <a:spLocks noGrp="1"/>
          </p:cNvSpPr>
          <p:nvPr>
            <p:ph type="body" idx="2"/>
          </p:nvPr>
        </p:nvSpPr>
        <p:spPr>
          <a:xfrm>
            <a:off x="4648200" y="1600200"/>
            <a:ext cx="3164356"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8" name="Shape 4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3" name="Shape 53"/>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4" name="Shape 54"/>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5" name="Shape 55"/>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6" name="Shape 56"/>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7" name="Shape 5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141998" y="722862"/>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2" name="Shape 6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7" name="Shape 67"/>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68" name="Shape 68"/>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69" name="Shape 6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183933" y="4800600"/>
            <a:ext cx="6628623"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4" name="Shape 74"/>
          <p:cNvSpPr>
            <a:spLocks noGrp="1"/>
          </p:cNvSpPr>
          <p:nvPr>
            <p:ph type="pic" idx="2"/>
          </p:nvPr>
        </p:nvSpPr>
        <p:spPr>
          <a:xfrm>
            <a:off x="1183933" y="207244"/>
            <a:ext cx="6628623" cy="4114800"/>
          </a:xfrm>
          <a:prstGeom prst="rect">
            <a:avLst/>
          </a:prstGeom>
          <a:noFill/>
          <a:ln>
            <a:noFill/>
          </a:ln>
        </p:spPr>
        <p:txBody>
          <a:bodyPr lIns="91425" tIns="91425" rIns="91425" bIns="91425" anchor="ctr" anchorCtr="0"/>
          <a:lstStyle>
            <a:lvl1pPr marL="0" marR="0" lvl="0" indent="0" algn="l"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body" idx="1"/>
          </p:nvPr>
        </p:nvSpPr>
        <p:spPr>
          <a:xfrm>
            <a:off x="1183933" y="5367337"/>
            <a:ext cx="6628623" cy="804861"/>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76" name="Shape 7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gif"/><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9E9E9"/>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rotWithShape="1">
          <a:blip r:embed="rId13">
            <a:alphaModFix/>
          </a:blip>
          <a:srcRect/>
          <a:stretch/>
        </p:blipFill>
        <p:spPr>
          <a:xfrm>
            <a:off x="0" y="4736855"/>
            <a:ext cx="9144000" cy="2121143"/>
          </a:xfrm>
          <a:prstGeom prst="rect">
            <a:avLst/>
          </a:prstGeom>
          <a:noFill/>
          <a:ln>
            <a:noFill/>
          </a:ln>
        </p:spPr>
      </p:pic>
      <p:pic>
        <p:nvPicPr>
          <p:cNvPr id="11" name="Shape 11"/>
          <p:cNvPicPr preferRelativeResize="0"/>
          <p:nvPr/>
        </p:nvPicPr>
        <p:blipFill rotWithShape="1">
          <a:blip r:embed="rId14">
            <a:alphaModFix/>
          </a:blip>
          <a:srcRect/>
          <a:stretch/>
        </p:blipFill>
        <p:spPr>
          <a:xfrm>
            <a:off x="0" y="0"/>
            <a:ext cx="9144000" cy="5861359"/>
          </a:xfrm>
          <a:prstGeom prst="rect">
            <a:avLst/>
          </a:prstGeom>
          <a:noFill/>
          <a:ln>
            <a:noFill/>
          </a:ln>
        </p:spPr>
      </p:pic>
      <p:sp>
        <p:nvSpPr>
          <p:cNvPr id="12" name="Shape 1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3" name="Shape 13"/>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None/>
            </a:pPr>
            <a:endParaRPr sz="1200" b="0" i="0" u="none" strike="noStrike" cap="none">
              <a:solidFill>
                <a:srgbClr val="888888"/>
              </a:solidFill>
              <a:latin typeface="Calibri"/>
              <a:ea typeface="Calibri"/>
              <a:cs typeface="Calibri"/>
              <a:sym typeface="Calibri"/>
            </a:endParaRPr>
          </a:p>
        </p:txBody>
      </p:sp>
      <p:sp>
        <p:nvSpPr>
          <p:cNvPr id="17" name="Shape 17"/>
          <p:cNvSpPr/>
          <p:nvPr/>
        </p:nvSpPr>
        <p:spPr>
          <a:xfrm>
            <a:off x="3124200" y="6500625"/>
            <a:ext cx="184666" cy="307777"/>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b="0" i="0" u="none" strike="noStrike" cap="none">
              <a:solidFill>
                <a:srgbClr val="454851"/>
              </a:solidFill>
              <a:latin typeface="Arial"/>
              <a:ea typeface="Arial"/>
              <a:cs typeface="Arial"/>
              <a:sym typeface="Arial"/>
            </a:endParaRPr>
          </a:p>
        </p:txBody>
      </p:sp>
      <p:sp>
        <p:nvSpPr>
          <p:cNvPr id="18" name="Shape 18"/>
          <p:cNvSpPr/>
          <p:nvPr/>
        </p:nvSpPr>
        <p:spPr>
          <a:xfrm>
            <a:off x="7866248" y="6452575"/>
            <a:ext cx="1100700" cy="2463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openprof.eu</a:t>
            </a:r>
          </a:p>
        </p:txBody>
      </p:sp>
      <p:sp>
        <p:nvSpPr>
          <p:cNvPr id="19" name="Shape 19"/>
          <p:cNvSpPr/>
          <p:nvPr/>
        </p:nvSpPr>
        <p:spPr>
          <a:xfrm>
            <a:off x="3498060" y="6459864"/>
            <a:ext cx="2477774" cy="24622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Project No. 2014-1-LT01-KA202-000562</a:t>
            </a:r>
          </a:p>
        </p:txBody>
      </p:sp>
      <p:pic>
        <p:nvPicPr>
          <p:cNvPr id="20" name="Shape 20"/>
          <p:cNvPicPr preferRelativeResize="0"/>
          <p:nvPr/>
        </p:nvPicPr>
        <p:blipFill rotWithShape="1">
          <a:blip r:embed="rId15">
            <a:alphaModFix/>
          </a:blip>
          <a:srcRect/>
          <a:stretch/>
        </p:blipFill>
        <p:spPr>
          <a:xfrm>
            <a:off x="6721121" y="184478"/>
            <a:ext cx="2245734" cy="494341"/>
          </a:xfrm>
          <a:prstGeom prst="rect">
            <a:avLst/>
          </a:prstGeom>
          <a:noFill/>
          <a:ln>
            <a:noFill/>
          </a:ln>
        </p:spPr>
      </p:pic>
      <p:pic>
        <p:nvPicPr>
          <p:cNvPr id="21" name="Shape 21"/>
          <p:cNvPicPr preferRelativeResize="0"/>
          <p:nvPr/>
        </p:nvPicPr>
        <p:blipFill rotWithShape="1">
          <a:blip r:embed="rId16">
            <a:alphaModFix/>
          </a:blip>
          <a:srcRect/>
          <a:stretch/>
        </p:blipFill>
        <p:spPr>
          <a:xfrm>
            <a:off x="0" y="0"/>
            <a:ext cx="1434138" cy="96901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E9E9E9"/>
        </a:solidFill>
        <a:effectLst/>
      </p:bgPr>
    </p:bg>
    <p:spTree>
      <p:nvGrpSpPr>
        <p:cNvPr id="1" name="Shape 91"/>
        <p:cNvGrpSpPr/>
        <p:nvPr/>
      </p:nvGrpSpPr>
      <p:grpSpPr>
        <a:xfrm>
          <a:off x="0" y="0"/>
          <a:ext cx="0" cy="0"/>
          <a:chOff x="0" y="0"/>
          <a:chExt cx="0" cy="0"/>
        </a:xfrm>
      </p:grpSpPr>
      <p:pic>
        <p:nvPicPr>
          <p:cNvPr id="92" name="Shape 92"/>
          <p:cNvPicPr preferRelativeResize="0"/>
          <p:nvPr/>
        </p:nvPicPr>
        <p:blipFill rotWithShape="1">
          <a:blip r:embed="rId13">
            <a:alphaModFix/>
          </a:blip>
          <a:srcRect/>
          <a:stretch/>
        </p:blipFill>
        <p:spPr>
          <a:xfrm>
            <a:off x="0" y="4736855"/>
            <a:ext cx="9144000" cy="2121143"/>
          </a:xfrm>
          <a:prstGeom prst="rect">
            <a:avLst/>
          </a:prstGeom>
          <a:noFill/>
          <a:ln>
            <a:noFill/>
          </a:ln>
        </p:spPr>
      </p:pic>
      <p:pic>
        <p:nvPicPr>
          <p:cNvPr id="93" name="Shape 93"/>
          <p:cNvPicPr preferRelativeResize="0"/>
          <p:nvPr/>
        </p:nvPicPr>
        <p:blipFill rotWithShape="1">
          <a:blip r:embed="rId14">
            <a:alphaModFix/>
          </a:blip>
          <a:srcRect/>
          <a:stretch/>
        </p:blipFill>
        <p:spPr>
          <a:xfrm>
            <a:off x="0" y="0"/>
            <a:ext cx="9144000" cy="5861359"/>
          </a:xfrm>
          <a:prstGeom prst="rect">
            <a:avLst/>
          </a:prstGeom>
          <a:noFill/>
          <a:ln>
            <a:noFill/>
          </a:ln>
        </p:spPr>
      </p:pic>
      <p:sp>
        <p:nvSpPr>
          <p:cNvPr id="94" name="Shape 94"/>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95" name="Shape 95"/>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96" name="Shape 9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7" name="Shape 9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8" name="Shape 9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None/>
            </a:pPr>
            <a:endParaRPr sz="1200" b="0" i="0" u="none" strike="noStrike" cap="none">
              <a:solidFill>
                <a:srgbClr val="888888"/>
              </a:solidFill>
              <a:latin typeface="Calibri"/>
              <a:ea typeface="Calibri"/>
              <a:cs typeface="Calibri"/>
              <a:sym typeface="Calibri"/>
            </a:endParaRPr>
          </a:p>
        </p:txBody>
      </p:sp>
      <p:sp>
        <p:nvSpPr>
          <p:cNvPr id="99" name="Shape 99"/>
          <p:cNvSpPr/>
          <p:nvPr/>
        </p:nvSpPr>
        <p:spPr>
          <a:xfrm>
            <a:off x="3124200" y="6500625"/>
            <a:ext cx="184666" cy="307777"/>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b="0" i="0" u="none" strike="noStrike" cap="none">
              <a:solidFill>
                <a:srgbClr val="454851"/>
              </a:solidFill>
              <a:latin typeface="Arial"/>
              <a:ea typeface="Arial"/>
              <a:cs typeface="Arial"/>
              <a:sym typeface="Arial"/>
            </a:endParaRPr>
          </a:p>
        </p:txBody>
      </p:sp>
      <p:sp>
        <p:nvSpPr>
          <p:cNvPr id="100" name="Shape 100"/>
          <p:cNvSpPr/>
          <p:nvPr/>
        </p:nvSpPr>
        <p:spPr>
          <a:xfrm>
            <a:off x="7771124" y="6452575"/>
            <a:ext cx="1141500" cy="2463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openprof.eu</a:t>
            </a:r>
          </a:p>
        </p:txBody>
      </p:sp>
      <p:sp>
        <p:nvSpPr>
          <p:cNvPr id="101" name="Shape 101"/>
          <p:cNvSpPr/>
          <p:nvPr/>
        </p:nvSpPr>
        <p:spPr>
          <a:xfrm>
            <a:off x="3498060" y="6459864"/>
            <a:ext cx="2477774" cy="24622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Project No. 2014-1-LT01-KA202-000562</a:t>
            </a:r>
          </a:p>
        </p:txBody>
      </p:sp>
      <p:pic>
        <p:nvPicPr>
          <p:cNvPr id="102" name="Shape 102"/>
          <p:cNvPicPr preferRelativeResize="0"/>
          <p:nvPr/>
        </p:nvPicPr>
        <p:blipFill rotWithShape="1">
          <a:blip r:embed="rId15">
            <a:alphaModFix/>
          </a:blip>
          <a:srcRect/>
          <a:stretch/>
        </p:blipFill>
        <p:spPr>
          <a:xfrm>
            <a:off x="6721121" y="184478"/>
            <a:ext cx="2245734" cy="494341"/>
          </a:xfrm>
          <a:prstGeom prst="rect">
            <a:avLst/>
          </a:prstGeom>
          <a:noFill/>
          <a:ln>
            <a:noFill/>
          </a:ln>
        </p:spPr>
      </p:pic>
      <p:pic>
        <p:nvPicPr>
          <p:cNvPr id="103" name="Shape 103"/>
          <p:cNvPicPr preferRelativeResize="0"/>
          <p:nvPr/>
        </p:nvPicPr>
        <p:blipFill rotWithShape="1">
          <a:blip r:embed="rId16">
            <a:alphaModFix/>
          </a:blip>
          <a:srcRect/>
          <a:stretch/>
        </p:blipFill>
        <p:spPr>
          <a:xfrm>
            <a:off x="0" y="0"/>
            <a:ext cx="1434138" cy="96901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Shape 177"/>
          <p:cNvSpPr txBox="1">
            <a:spLocks noGrp="1"/>
          </p:cNvSpPr>
          <p:nvPr>
            <p:ph type="ctrTitle"/>
          </p:nvPr>
        </p:nvSpPr>
        <p:spPr>
          <a:xfrm>
            <a:off x="1141998" y="1201971"/>
            <a:ext cx="6630402" cy="2373099"/>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Arial"/>
              <a:buNone/>
            </a:pPr>
            <a:r>
              <a:rPr lang="en-US" sz="3600" b="0" i="0" u="none" strike="noStrike" cap="none" dirty="0">
                <a:solidFill>
                  <a:schemeClr val="dk1"/>
                </a:solidFill>
                <a:latin typeface="Arial"/>
                <a:ea typeface="Arial"/>
                <a:cs typeface="Arial"/>
                <a:sym typeface="Arial"/>
              </a:rPr>
              <a:t/>
            </a:r>
            <a:br>
              <a:rPr lang="en-US" sz="3600" b="0" i="0" u="none" strike="noStrike" cap="none" dirty="0">
                <a:solidFill>
                  <a:schemeClr val="dk1"/>
                </a:solidFill>
                <a:latin typeface="Arial"/>
                <a:ea typeface="Arial"/>
                <a:cs typeface="Arial"/>
                <a:sym typeface="Arial"/>
              </a:rPr>
            </a:br>
            <a:r>
              <a:rPr lang="lt-LT" sz="4400" b="0" i="0" u="none" strike="noStrike" cap="none" dirty="0" smtClean="0">
                <a:solidFill>
                  <a:schemeClr val="dk1"/>
                </a:solidFill>
                <a:latin typeface="Arial"/>
                <a:ea typeface="Arial"/>
                <a:cs typeface="Arial"/>
                <a:sym typeface="Arial"/>
              </a:rPr>
              <a:t>Supratimo lavinimo užduotys</a:t>
            </a:r>
            <a:endParaRPr lang="en-US" sz="4400" b="0" i="0" u="none" strike="noStrike" cap="none" dirty="0">
              <a:solidFill>
                <a:schemeClr val="dk1"/>
              </a:solidFill>
              <a:latin typeface="Arial"/>
              <a:ea typeface="Arial"/>
              <a:cs typeface="Arial"/>
              <a:sym typeface="Arial"/>
            </a:endParaRPr>
          </a:p>
        </p:txBody>
      </p:sp>
      <p:sp>
        <p:nvSpPr>
          <p:cNvPr id="178" name="Shape 178"/>
          <p:cNvSpPr txBox="1">
            <a:spLocks noGrp="1"/>
          </p:cNvSpPr>
          <p:nvPr>
            <p:ph type="subTitle" idx="1"/>
          </p:nvPr>
        </p:nvSpPr>
        <p:spPr>
          <a:xfrm>
            <a:off x="2123728" y="4509120"/>
            <a:ext cx="6630400" cy="2102354"/>
          </a:xfrm>
          <a:prstGeom prst="rect">
            <a:avLst/>
          </a:prstGeom>
          <a:noFill/>
          <a:ln>
            <a:noFill/>
          </a:ln>
        </p:spPr>
        <p:txBody>
          <a:bodyPr lIns="91425" tIns="45700" rIns="91425" bIns="45700" anchor="t" anchorCtr="0">
            <a:noAutofit/>
          </a:bodyPr>
          <a:lstStyle/>
          <a:p>
            <a:pPr marL="0" marR="0" lvl="0" indent="0" algn="r" rtl="0">
              <a:spcBef>
                <a:spcPts val="0"/>
              </a:spcBef>
              <a:buClr>
                <a:srgbClr val="888888"/>
              </a:buClr>
              <a:buSzPct val="25000"/>
              <a:buFont typeface="Arial"/>
              <a:buNone/>
            </a:pPr>
            <a:r>
              <a:rPr lang="lt-LT" sz="1600" u="none" strike="noStrike" cap="none" dirty="0" smtClean="0">
                <a:solidFill>
                  <a:srgbClr val="888888"/>
                </a:solidFill>
                <a:sym typeface="Arial"/>
              </a:rPr>
              <a:t>Sukurta: </a:t>
            </a:r>
            <a:r>
              <a:rPr lang="en-US" sz="1600" b="1" u="none" strike="noStrike" cap="none" dirty="0" err="1" smtClean="0">
                <a:solidFill>
                  <a:srgbClr val="888888"/>
                </a:solidFill>
                <a:sym typeface="Arial"/>
              </a:rPr>
              <a:t>Auxilium</a:t>
            </a:r>
            <a:r>
              <a:rPr lang="en-US" sz="1600" b="1" u="none" strike="noStrike" cap="none" dirty="0" smtClean="0">
                <a:solidFill>
                  <a:srgbClr val="888888"/>
                </a:solidFill>
                <a:sym typeface="Arial"/>
              </a:rPr>
              <a:t> </a:t>
            </a:r>
            <a:r>
              <a:rPr lang="en-US" sz="1600" b="1" u="none" strike="noStrike" cap="none" dirty="0">
                <a:solidFill>
                  <a:srgbClr val="888888"/>
                </a:solidFill>
                <a:sym typeface="Arial"/>
              </a:rPr>
              <a:t>pro </a:t>
            </a:r>
            <a:r>
              <a:rPr lang="en-US" sz="1600" b="1" u="none" strike="noStrike" cap="none" dirty="0" err="1">
                <a:solidFill>
                  <a:srgbClr val="888888"/>
                </a:solidFill>
                <a:sym typeface="Arial"/>
              </a:rPr>
              <a:t>Regionibus</a:t>
            </a:r>
            <a:r>
              <a:rPr lang="en-US" sz="1600" b="1" u="none" strike="noStrike" cap="none" dirty="0">
                <a:solidFill>
                  <a:srgbClr val="888888"/>
                </a:solidFill>
                <a:sym typeface="Arial"/>
              </a:rPr>
              <a:t> </a:t>
            </a:r>
            <a:r>
              <a:rPr lang="en-US" sz="1600" b="1" u="none" strike="noStrike" cap="none" dirty="0" err="1">
                <a:solidFill>
                  <a:srgbClr val="888888"/>
                </a:solidFill>
                <a:sym typeface="Arial"/>
              </a:rPr>
              <a:t>Europae</a:t>
            </a:r>
            <a:r>
              <a:rPr lang="en-US" sz="1600" b="1" u="none" strike="noStrike" cap="none" dirty="0">
                <a:solidFill>
                  <a:srgbClr val="888888"/>
                </a:solidFill>
                <a:sym typeface="Arial"/>
              </a:rPr>
              <a:t> in Rebus </a:t>
            </a:r>
            <a:r>
              <a:rPr lang="en-US" sz="1600" b="1" u="none" strike="noStrike" cap="none" dirty="0" err="1" smtClean="0">
                <a:solidFill>
                  <a:srgbClr val="888888"/>
                </a:solidFill>
                <a:sym typeface="Arial"/>
              </a:rPr>
              <a:t>Culturalibus</a:t>
            </a:r>
            <a:r>
              <a:rPr lang="lt-LT" sz="1600" u="none" strike="noStrike" cap="none" dirty="0" smtClean="0">
                <a:solidFill>
                  <a:srgbClr val="888888"/>
                </a:solidFill>
                <a:sym typeface="Arial"/>
              </a:rPr>
              <a:t> </a:t>
            </a:r>
            <a:r>
              <a:rPr lang="en-US" sz="1600" u="none" strike="noStrike" cap="none" dirty="0" smtClean="0">
                <a:solidFill>
                  <a:srgbClr val="888888"/>
                </a:solidFill>
                <a:sym typeface="Arial"/>
              </a:rPr>
              <a:t>(</a:t>
            </a:r>
            <a:r>
              <a:rPr lang="en-US" sz="1600" b="0" i="0" u="none" strike="noStrike" cap="none" dirty="0" err="1">
                <a:solidFill>
                  <a:srgbClr val="888888"/>
                </a:solidFill>
                <a:sym typeface="Arial"/>
              </a:rPr>
              <a:t>Auxilium</a:t>
            </a:r>
            <a:r>
              <a:rPr lang="en-US" sz="1600" b="0" i="0" u="none" strike="noStrike" cap="none" dirty="0" smtClean="0">
                <a:solidFill>
                  <a:srgbClr val="888888"/>
                </a:solidFill>
                <a:sym typeface="Arial"/>
              </a:rPr>
              <a:t>)</a:t>
            </a:r>
            <a:r>
              <a:rPr lang="lt-LT" sz="1600" b="0" i="0" u="none" strike="noStrike" cap="none" dirty="0" smtClean="0">
                <a:solidFill>
                  <a:srgbClr val="888888"/>
                </a:solidFill>
                <a:sym typeface="Arial"/>
              </a:rPr>
              <a:t>, </a:t>
            </a:r>
            <a:r>
              <a:rPr lang="lt-LT" sz="1600" b="0" i="0" u="none" strike="noStrike" cap="none" dirty="0" err="1" smtClean="0">
                <a:solidFill>
                  <a:srgbClr val="888888"/>
                </a:solidFill>
                <a:sym typeface="Arial"/>
              </a:rPr>
              <a:t>Austria</a:t>
            </a:r>
            <a:endParaRPr lang="lt-LT" sz="1600" b="0" i="0" u="none" strike="noStrike" cap="none" dirty="0" smtClean="0">
              <a:solidFill>
                <a:srgbClr val="888888"/>
              </a:solidFill>
              <a:sym typeface="Arial"/>
            </a:endParaRPr>
          </a:p>
          <a:p>
            <a:pPr marL="0" marR="0" lvl="0" indent="0" algn="r" rtl="0">
              <a:spcBef>
                <a:spcPts val="0"/>
              </a:spcBef>
              <a:buClr>
                <a:srgbClr val="888888"/>
              </a:buClr>
              <a:buSzPct val="25000"/>
              <a:buFont typeface="Arial"/>
              <a:buNone/>
            </a:pPr>
            <a:endParaRPr lang="lt-LT" sz="1600" b="0" i="0" u="none" strike="noStrike" cap="none" dirty="0" smtClean="0">
              <a:solidFill>
                <a:srgbClr val="888888"/>
              </a:solidFill>
              <a:sym typeface="Arial"/>
            </a:endParaRPr>
          </a:p>
          <a:p>
            <a:pPr marL="0" marR="0" lvl="0" indent="0" algn="r" rtl="0">
              <a:spcBef>
                <a:spcPts val="0"/>
              </a:spcBef>
              <a:buClr>
                <a:srgbClr val="888888"/>
              </a:buClr>
              <a:buSzPct val="25000"/>
              <a:buFont typeface="Arial"/>
              <a:buNone/>
            </a:pPr>
            <a:r>
              <a:rPr lang="lt-LT" sz="1600" dirty="0" smtClean="0"/>
              <a:t>Adaptuota: </a:t>
            </a:r>
            <a:r>
              <a:rPr lang="lt-LT" sz="1600" b="1" dirty="0" smtClean="0"/>
              <a:t>Šiaulių profesinio rengimo centras </a:t>
            </a:r>
            <a:r>
              <a:rPr lang="lt-LT" sz="1600" dirty="0" smtClean="0"/>
              <a:t>(Lietuva)</a:t>
            </a:r>
            <a:endParaRPr lang="en-US" sz="1600" b="0" i="0" u="none" strike="noStrike" cap="none" dirty="0">
              <a:solidFill>
                <a:srgbClr val="888888"/>
              </a:solidFill>
              <a:sym typeface="Arial"/>
            </a:endParaRPr>
          </a:p>
          <a:p>
            <a:pPr marL="0" marR="0" lvl="0" indent="0" algn="ctr" rtl="0">
              <a:spcBef>
                <a:spcPts val="640"/>
              </a:spcBef>
              <a:buClr>
                <a:srgbClr val="888888"/>
              </a:buClr>
              <a:buSzPct val="25000"/>
              <a:buFont typeface="Arial"/>
              <a:buNone/>
            </a:pPr>
            <a:endParaRPr sz="3200" b="0" i="0" u="none" strike="noStrike" cap="none" dirty="0">
              <a:solidFill>
                <a:srgbClr val="888888"/>
              </a:solidFill>
              <a:latin typeface="Arial"/>
              <a:ea typeface="Arial"/>
              <a:cs typeface="Arial"/>
              <a:sym typeface="Arial"/>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Shape 230"/>
          <p:cNvSpPr txBox="1"/>
          <p:nvPr/>
        </p:nvSpPr>
        <p:spPr>
          <a:xfrm>
            <a:off x="1212200" y="1484775"/>
            <a:ext cx="6076499" cy="45243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lt-LT" sz="3200" b="0" i="0" u="none" strike="noStrike" cap="none" dirty="0" smtClean="0">
                <a:solidFill>
                  <a:schemeClr val="dk1"/>
                </a:solidFill>
                <a:latin typeface="Calibri"/>
                <a:ea typeface="Calibri"/>
                <a:cs typeface="Calibri"/>
                <a:sym typeface="Calibri"/>
              </a:rPr>
              <a:t>Jūs jau priėjote parko vidurį. Apžiūrėkite žmones aplink. </a:t>
            </a:r>
            <a:endParaRPr lang="en-US" sz="3200" b="0" i="0" u="none" strike="noStrike" cap="none" dirty="0">
              <a:solidFill>
                <a:schemeClr val="dk1"/>
              </a:solidFill>
              <a:latin typeface="Calibri"/>
              <a:ea typeface="Calibri"/>
              <a:cs typeface="Calibri"/>
              <a:sym typeface="Calibri"/>
            </a:endParaRPr>
          </a:p>
          <a:p>
            <a:pPr marL="0" marR="0" lvl="0" indent="0" algn="ctr" rtl="0">
              <a:spcBef>
                <a:spcPts val="0"/>
              </a:spcBef>
              <a:buNone/>
            </a:pPr>
            <a:endParaRPr sz="3200" b="0" i="0" u="none" strike="noStrike" cap="none" dirty="0">
              <a:solidFill>
                <a:schemeClr val="dk1"/>
              </a:solidFill>
              <a:latin typeface="Calibri"/>
              <a:ea typeface="Calibri"/>
              <a:cs typeface="Calibri"/>
              <a:sym typeface="Calibri"/>
            </a:endParaRPr>
          </a:p>
          <a:p>
            <a:pPr marL="0" marR="0" lvl="0" indent="0" algn="ctr" rtl="0">
              <a:spcBef>
                <a:spcPts val="0"/>
              </a:spcBef>
              <a:buNone/>
            </a:pPr>
            <a:endParaRPr sz="3200" b="0" i="0" u="none" strike="noStrike" cap="none" dirty="0">
              <a:solidFill>
                <a:schemeClr val="dk1"/>
              </a:solidFill>
              <a:latin typeface="Calibri"/>
              <a:ea typeface="Calibri"/>
              <a:cs typeface="Calibri"/>
              <a:sym typeface="Calibri"/>
            </a:endParaRPr>
          </a:p>
          <a:p>
            <a:pPr marL="0" marR="0" lvl="0" indent="0" algn="ctr" rtl="0">
              <a:spcBef>
                <a:spcPts val="0"/>
              </a:spcBef>
              <a:buNone/>
            </a:pPr>
            <a:endParaRPr sz="3200" b="0" i="0" u="none" strike="noStrike" cap="none" dirty="0">
              <a:solidFill>
                <a:schemeClr val="dk1"/>
              </a:solidFill>
              <a:latin typeface="Calibri"/>
              <a:ea typeface="Calibri"/>
              <a:cs typeface="Calibri"/>
              <a:sym typeface="Calibri"/>
            </a:endParaRPr>
          </a:p>
          <a:p>
            <a:pPr marL="0" marR="0" lvl="0" indent="0" algn="ctr" rtl="0">
              <a:spcBef>
                <a:spcPts val="0"/>
              </a:spcBef>
              <a:buSzPct val="25000"/>
              <a:buNone/>
            </a:pPr>
            <a:r>
              <a:rPr lang="lt-LT" sz="3200" b="0" i="0" u="none" strike="noStrike" cap="none" dirty="0" smtClean="0">
                <a:solidFill>
                  <a:schemeClr val="dk1"/>
                </a:solidFill>
                <a:latin typeface="Calibri"/>
                <a:ea typeface="Calibri"/>
                <a:cs typeface="Calibri"/>
                <a:sym typeface="Calibri"/>
              </a:rPr>
              <a:t>Neskubėkite. Jei reikia, užmerkite akis ir įsivaizduokite vaizdus. </a:t>
            </a:r>
            <a:endParaRPr sz="3200" b="0" i="0" u="none" strike="noStrike" cap="none" dirty="0">
              <a:solidFill>
                <a:schemeClr val="dk1"/>
              </a:solidFill>
              <a:latin typeface="Calibri"/>
              <a:ea typeface="Calibri"/>
              <a:cs typeface="Calibri"/>
              <a:sym typeface="Calibri"/>
            </a:endParaRPr>
          </a:p>
          <a:p>
            <a:pPr marL="0" marR="0" lvl="0" indent="0" algn="l" rtl="0">
              <a:spcBef>
                <a:spcPts val="0"/>
              </a:spcBef>
              <a:buNone/>
            </a:pPr>
            <a:endParaRPr sz="3200" b="0" i="0" u="none" strike="noStrike" cap="none" dirty="0">
              <a:solidFill>
                <a:schemeClr val="dk1"/>
              </a:solidFill>
              <a:latin typeface="Calibri"/>
              <a:ea typeface="Calibri"/>
              <a:cs typeface="Calibri"/>
              <a:sym typeface="Calibri"/>
            </a:endParaRP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Shape 235"/>
          <p:cNvSpPr txBox="1"/>
          <p:nvPr/>
        </p:nvSpPr>
        <p:spPr>
          <a:xfrm>
            <a:off x="1043608" y="1556791"/>
            <a:ext cx="7128792" cy="3970318"/>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lt-LT" sz="3600" dirty="0" smtClean="0">
                <a:solidFill>
                  <a:schemeClr val="dk1"/>
                </a:solidFill>
                <a:latin typeface="Calibri"/>
                <a:ea typeface="Calibri"/>
                <a:cs typeface="Calibri"/>
                <a:sym typeface="Calibri"/>
              </a:rPr>
              <a:t>O dabar - pats laikas grįžti į realybę. </a:t>
            </a:r>
            <a:endParaRPr lang="en-US" sz="3600" b="0" i="0" u="none" strike="noStrike" cap="none" dirty="0">
              <a:solidFill>
                <a:schemeClr val="dk1"/>
              </a:solidFill>
              <a:latin typeface="Calibri"/>
              <a:ea typeface="Calibri"/>
              <a:cs typeface="Calibri"/>
              <a:sym typeface="Calibri"/>
            </a:endParaRPr>
          </a:p>
          <a:p>
            <a:pPr marL="0" marR="0" lvl="0" indent="0" algn="ctr" rtl="0">
              <a:spcBef>
                <a:spcPts val="0"/>
              </a:spcBef>
              <a:buNone/>
            </a:pPr>
            <a:endParaRPr sz="3600" b="0" i="0" u="none" strike="noStrike" cap="none" dirty="0">
              <a:solidFill>
                <a:schemeClr val="dk1"/>
              </a:solidFill>
              <a:latin typeface="Calibri"/>
              <a:ea typeface="Calibri"/>
              <a:cs typeface="Calibri"/>
              <a:sym typeface="Calibri"/>
            </a:endParaRPr>
          </a:p>
          <a:p>
            <a:pPr marL="0" marR="0" lvl="0" indent="0" algn="ctr" rtl="0">
              <a:spcBef>
                <a:spcPts val="0"/>
              </a:spcBef>
              <a:buNone/>
            </a:pPr>
            <a:endParaRPr sz="3600" b="0" i="0" u="none" strike="noStrike" cap="none" dirty="0">
              <a:solidFill>
                <a:schemeClr val="dk1"/>
              </a:solidFill>
              <a:latin typeface="Calibri"/>
              <a:ea typeface="Calibri"/>
              <a:cs typeface="Calibri"/>
              <a:sym typeface="Calibri"/>
            </a:endParaRPr>
          </a:p>
          <a:p>
            <a:pPr marL="0" marR="0" lvl="0" indent="0" algn="ctr" rtl="0">
              <a:spcBef>
                <a:spcPts val="0"/>
              </a:spcBef>
              <a:buNone/>
            </a:pPr>
            <a:endParaRPr sz="3600" b="0" i="0" u="none" strike="noStrike" cap="none" dirty="0">
              <a:solidFill>
                <a:schemeClr val="dk1"/>
              </a:solidFill>
              <a:latin typeface="Calibri"/>
              <a:ea typeface="Calibri"/>
              <a:cs typeface="Calibri"/>
              <a:sym typeface="Calibri"/>
            </a:endParaRPr>
          </a:p>
          <a:p>
            <a:pPr marL="0" marR="0" lvl="0" indent="0" algn="ctr" rtl="0">
              <a:spcBef>
                <a:spcPts val="0"/>
              </a:spcBef>
              <a:buSzPct val="25000"/>
              <a:buNone/>
            </a:pPr>
            <a:r>
              <a:rPr lang="lt-LT" sz="3600" b="0" i="0" u="none" strike="noStrike" cap="none" dirty="0" smtClean="0">
                <a:solidFill>
                  <a:schemeClr val="dk1"/>
                </a:solidFill>
                <a:latin typeface="Calibri"/>
                <a:ea typeface="Calibri"/>
                <a:cs typeface="Calibri"/>
                <a:sym typeface="Calibri"/>
              </a:rPr>
              <a:t>Jei esate pasirengę, įjunkite sekančią skaidrę. </a:t>
            </a:r>
            <a:endParaRPr lang="en-US" sz="3600" b="0" i="0" u="none" strike="noStrike" cap="none" dirty="0">
              <a:solidFill>
                <a:schemeClr val="dk1"/>
              </a:solidFill>
              <a:latin typeface="Calibri"/>
              <a:ea typeface="Calibri"/>
              <a:cs typeface="Calibri"/>
              <a:sym typeface="Calibri"/>
            </a:endParaRP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pic>
        <p:nvPicPr>
          <p:cNvPr id="240" name="Shape 240"/>
          <p:cNvPicPr preferRelativeResize="0"/>
          <p:nvPr/>
        </p:nvPicPr>
        <p:blipFill rotWithShape="1">
          <a:blip r:embed="rId3">
            <a:alphaModFix/>
          </a:blip>
          <a:srcRect/>
          <a:stretch/>
        </p:blipFill>
        <p:spPr>
          <a:xfrm>
            <a:off x="5235274" y="0"/>
            <a:ext cx="3908700" cy="2992500"/>
          </a:xfrm>
          <a:prstGeom prst="rect">
            <a:avLst/>
          </a:prstGeom>
          <a:noFill/>
          <a:ln>
            <a:noFill/>
          </a:ln>
        </p:spPr>
      </p:pic>
      <p:sp>
        <p:nvSpPr>
          <p:cNvPr id="241" name="Shape 241"/>
          <p:cNvSpPr txBox="1"/>
          <p:nvPr/>
        </p:nvSpPr>
        <p:spPr>
          <a:xfrm>
            <a:off x="159525" y="1236575"/>
            <a:ext cx="5742600" cy="18807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lt-LT" sz="3000" b="1" i="0" u="none" strike="noStrike" cap="none" dirty="0" smtClean="0">
                <a:solidFill>
                  <a:schemeClr val="dk1"/>
                </a:solidFill>
                <a:latin typeface="Calibri"/>
                <a:ea typeface="Calibri"/>
                <a:cs typeface="Calibri"/>
                <a:sym typeface="Calibri"/>
              </a:rPr>
              <a:t>Dabar, prieš atidarydami </a:t>
            </a:r>
          </a:p>
          <a:p>
            <a:pPr marL="0" marR="0" lvl="0" indent="0" algn="l" rtl="0">
              <a:spcBef>
                <a:spcPts val="0"/>
              </a:spcBef>
              <a:buSzPct val="25000"/>
              <a:buNone/>
            </a:pPr>
            <a:r>
              <a:rPr lang="lt-LT" sz="3000" b="1" i="0" u="none" strike="noStrike" cap="none" dirty="0" smtClean="0">
                <a:solidFill>
                  <a:schemeClr val="dk1"/>
                </a:solidFill>
                <a:latin typeface="Calibri"/>
                <a:ea typeface="Calibri"/>
                <a:cs typeface="Calibri"/>
                <a:sym typeface="Calibri"/>
              </a:rPr>
              <a:t>sekančią skaidrę, užrašykite ant  popieriaus:</a:t>
            </a:r>
          </a:p>
          <a:p>
            <a:pPr marL="0" marR="0" lvl="0" indent="0" algn="l" rtl="0">
              <a:spcBef>
                <a:spcPts val="0"/>
              </a:spcBef>
              <a:buSzPct val="25000"/>
              <a:buNone/>
            </a:pPr>
            <a:r>
              <a:rPr lang="lt-LT" sz="3600" b="1" dirty="0" smtClean="0">
                <a:solidFill>
                  <a:schemeClr val="dk1"/>
                </a:solidFill>
                <a:latin typeface="Calibri"/>
                <a:ea typeface="Calibri"/>
                <a:cs typeface="Calibri"/>
                <a:sym typeface="Calibri"/>
              </a:rPr>
              <a:t>Kokius žmones matėte</a:t>
            </a:r>
            <a:r>
              <a:rPr lang="en-US" sz="3600" b="1" i="0" u="none" strike="noStrike" cap="none" dirty="0" smtClean="0">
                <a:solidFill>
                  <a:schemeClr val="dk1"/>
                </a:solidFill>
                <a:latin typeface="Calibri"/>
                <a:ea typeface="Calibri"/>
                <a:cs typeface="Calibri"/>
                <a:sym typeface="Calibri"/>
              </a:rPr>
              <a:t>?</a:t>
            </a:r>
            <a:endParaRPr lang="en-US" sz="3600" b="1" i="0" u="none" strike="noStrike" cap="none" dirty="0">
              <a:solidFill>
                <a:schemeClr val="dk1"/>
              </a:solidFill>
              <a:latin typeface="Calibri"/>
              <a:ea typeface="Calibri"/>
              <a:cs typeface="Calibri"/>
              <a:sym typeface="Calibri"/>
            </a:endParaRPr>
          </a:p>
        </p:txBody>
      </p:sp>
      <p:sp>
        <p:nvSpPr>
          <p:cNvPr id="242" name="Shape 242"/>
          <p:cNvSpPr txBox="1"/>
          <p:nvPr/>
        </p:nvSpPr>
        <p:spPr>
          <a:xfrm>
            <a:off x="1075250" y="3229951"/>
            <a:ext cx="7416900" cy="2911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lt-LT" sz="2800" b="0" i="0" u="none" strike="noStrike" cap="none" dirty="0" smtClean="0">
                <a:solidFill>
                  <a:schemeClr val="dk1"/>
                </a:solidFill>
                <a:latin typeface="Calibri"/>
                <a:ea typeface="Calibri"/>
                <a:cs typeface="Calibri"/>
                <a:sym typeface="Calibri"/>
              </a:rPr>
              <a:t>Pavyzdžiui</a:t>
            </a:r>
            <a:r>
              <a:rPr lang="en-US" sz="2800" b="0" i="0" u="none" strike="noStrike" cap="none" dirty="0" smtClean="0">
                <a:solidFill>
                  <a:schemeClr val="dk1"/>
                </a:solidFill>
                <a:latin typeface="Calibri"/>
                <a:ea typeface="Calibri"/>
                <a:cs typeface="Calibri"/>
                <a:sym typeface="Calibri"/>
              </a:rPr>
              <a:t>: </a:t>
            </a:r>
            <a:r>
              <a:rPr lang="lt-LT" sz="2800" dirty="0" smtClean="0">
                <a:solidFill>
                  <a:schemeClr val="dk1"/>
                </a:solidFill>
                <a:latin typeface="Calibri"/>
                <a:ea typeface="Calibri"/>
                <a:cs typeface="Calibri"/>
                <a:sym typeface="Calibri"/>
              </a:rPr>
              <a:t>Ar matėte moterį</a:t>
            </a:r>
            <a:r>
              <a:rPr lang="en-US" sz="2800" b="0" i="0" u="none" strike="noStrike" cap="none" dirty="0" smtClean="0">
                <a:solidFill>
                  <a:schemeClr val="dk1"/>
                </a:solidFill>
                <a:latin typeface="Calibri"/>
                <a:ea typeface="Calibri"/>
                <a:cs typeface="Calibri"/>
                <a:sym typeface="Calibri"/>
              </a:rPr>
              <a:t>?</a:t>
            </a:r>
            <a:endParaRPr lang="en-US" sz="2800" b="0" i="0" u="none" strike="noStrike" cap="none" dirty="0">
              <a:solidFill>
                <a:schemeClr val="dk1"/>
              </a:solidFill>
              <a:latin typeface="Calibri"/>
              <a:ea typeface="Calibri"/>
              <a:cs typeface="Calibri"/>
              <a:sym typeface="Calibri"/>
            </a:endParaRPr>
          </a:p>
          <a:p>
            <a:pPr marL="0" marR="0" lvl="0" indent="0" algn="l" rtl="0">
              <a:spcBef>
                <a:spcPts val="0"/>
              </a:spcBef>
              <a:buSzPct val="25000"/>
              <a:buNone/>
            </a:pPr>
            <a:r>
              <a:rPr lang="lt-LT" sz="2800" b="0" i="0" u="none" strike="noStrike" cap="none" dirty="0" smtClean="0">
                <a:solidFill>
                  <a:schemeClr val="dk1"/>
                </a:solidFill>
                <a:latin typeface="Calibri"/>
                <a:ea typeface="Calibri"/>
                <a:cs typeface="Calibri"/>
                <a:sym typeface="Calibri"/>
              </a:rPr>
              <a:t>                    Ar matėte vyrą</a:t>
            </a:r>
            <a:r>
              <a:rPr lang="en-US" sz="2800" b="0" i="0" u="none" strike="noStrike" cap="none" dirty="0" smtClean="0">
                <a:solidFill>
                  <a:schemeClr val="dk1"/>
                </a:solidFill>
                <a:latin typeface="Calibri"/>
                <a:ea typeface="Calibri"/>
                <a:cs typeface="Calibri"/>
                <a:sym typeface="Calibri"/>
              </a:rPr>
              <a:t>?</a:t>
            </a:r>
            <a:endParaRPr lang="en-US" sz="2800" b="0" i="0" u="none" strike="noStrike" cap="none" dirty="0">
              <a:solidFill>
                <a:schemeClr val="dk1"/>
              </a:solidFill>
              <a:latin typeface="Calibri"/>
              <a:ea typeface="Calibri"/>
              <a:cs typeface="Calibri"/>
              <a:sym typeface="Calibri"/>
            </a:endParaRPr>
          </a:p>
          <a:p>
            <a:pPr marL="0" marR="0" lvl="0" indent="0" algn="l" rtl="0">
              <a:spcBef>
                <a:spcPts val="0"/>
              </a:spcBef>
              <a:buSzPct val="25000"/>
              <a:buNone/>
            </a:pPr>
            <a:r>
              <a:rPr lang="en-US" sz="2800" b="0" i="0" u="none" strike="noStrike" cap="none" dirty="0">
                <a:solidFill>
                  <a:schemeClr val="dk1"/>
                </a:solidFill>
                <a:latin typeface="Calibri"/>
                <a:ea typeface="Calibri"/>
                <a:cs typeface="Calibri"/>
                <a:sym typeface="Calibri"/>
              </a:rPr>
              <a:t>	       </a:t>
            </a:r>
            <a:r>
              <a:rPr lang="en-US" sz="2800" b="0" i="0" u="none" strike="noStrike" cap="none" dirty="0" smtClean="0">
                <a:solidFill>
                  <a:schemeClr val="dk1"/>
                </a:solidFill>
                <a:latin typeface="Calibri"/>
                <a:ea typeface="Calibri"/>
                <a:cs typeface="Calibri"/>
                <a:sym typeface="Calibri"/>
              </a:rPr>
              <a:t> </a:t>
            </a:r>
            <a:r>
              <a:rPr lang="lt-LT" sz="2800" b="0" i="0" u="none" strike="noStrike" cap="none" dirty="0" smtClean="0">
                <a:solidFill>
                  <a:schemeClr val="dk1"/>
                </a:solidFill>
                <a:latin typeface="Calibri"/>
                <a:ea typeface="Calibri"/>
                <a:cs typeface="Calibri"/>
                <a:sym typeface="Calibri"/>
              </a:rPr>
              <a:t> </a:t>
            </a:r>
            <a:r>
              <a:rPr lang="lt-LT" sz="2800" dirty="0" smtClean="0">
                <a:solidFill>
                  <a:schemeClr val="dk1"/>
                </a:solidFill>
                <a:latin typeface="Calibri"/>
                <a:ea typeface="Calibri"/>
                <a:cs typeface="Calibri"/>
                <a:sym typeface="Calibri"/>
              </a:rPr>
              <a:t>Ar matėte vaikų</a:t>
            </a:r>
            <a:r>
              <a:rPr lang="en-US" sz="2800" b="0" i="0" u="none" strike="noStrike" cap="none" dirty="0" smtClean="0">
                <a:solidFill>
                  <a:schemeClr val="dk1"/>
                </a:solidFill>
                <a:latin typeface="Calibri"/>
                <a:ea typeface="Calibri"/>
                <a:cs typeface="Calibri"/>
                <a:sym typeface="Calibri"/>
              </a:rPr>
              <a:t>?</a:t>
            </a:r>
            <a:endParaRPr lang="en-US" sz="2800" b="0" i="0" u="none" strike="noStrike" cap="none" dirty="0">
              <a:solidFill>
                <a:schemeClr val="dk1"/>
              </a:solidFill>
              <a:latin typeface="Calibri"/>
              <a:ea typeface="Calibri"/>
              <a:cs typeface="Calibri"/>
              <a:sym typeface="Calibri"/>
            </a:endParaRPr>
          </a:p>
          <a:p>
            <a:pPr marL="0" marR="0" lvl="0" indent="0" algn="l" rtl="0">
              <a:spcBef>
                <a:spcPts val="0"/>
              </a:spcBef>
              <a:buSzPct val="25000"/>
              <a:buNone/>
            </a:pPr>
            <a:r>
              <a:rPr lang="en-US" sz="2800" b="0" i="0" u="none" strike="noStrike" cap="none" dirty="0">
                <a:solidFill>
                  <a:schemeClr val="dk1"/>
                </a:solidFill>
                <a:latin typeface="Calibri"/>
                <a:ea typeface="Calibri"/>
                <a:cs typeface="Calibri"/>
                <a:sym typeface="Calibri"/>
              </a:rPr>
              <a:t>                    </a:t>
            </a:r>
            <a:r>
              <a:rPr lang="lt-LT" sz="2800" dirty="0" smtClean="0">
                <a:solidFill>
                  <a:schemeClr val="dk1"/>
                </a:solidFill>
                <a:latin typeface="Calibri"/>
                <a:ea typeface="Calibri"/>
                <a:cs typeface="Calibri"/>
                <a:sym typeface="Calibri"/>
              </a:rPr>
              <a:t>Ar matėte vyresnio amžiaus žmonių</a:t>
            </a:r>
            <a:r>
              <a:rPr lang="en-US" sz="2800" b="0" i="0" u="none" strike="noStrike" cap="none" dirty="0" smtClean="0">
                <a:solidFill>
                  <a:schemeClr val="dk1"/>
                </a:solidFill>
                <a:latin typeface="Calibri"/>
                <a:ea typeface="Calibri"/>
                <a:cs typeface="Calibri"/>
                <a:sym typeface="Calibri"/>
              </a:rPr>
              <a:t>?</a:t>
            </a:r>
            <a:endParaRPr lang="en-US" sz="2800" b="0" i="0" u="none" strike="noStrike" cap="none" dirty="0">
              <a:solidFill>
                <a:schemeClr val="dk1"/>
              </a:solidFill>
              <a:latin typeface="Calibri"/>
              <a:ea typeface="Calibri"/>
              <a:cs typeface="Calibri"/>
              <a:sym typeface="Calibri"/>
            </a:endParaRPr>
          </a:p>
          <a:p>
            <a:pPr marL="0" marR="0" lvl="0" indent="0" algn="l" rtl="0">
              <a:spcBef>
                <a:spcPts val="0"/>
              </a:spcBef>
              <a:buSzPct val="25000"/>
              <a:buNone/>
            </a:pPr>
            <a:r>
              <a:rPr lang="en-US" sz="2800" b="0" i="0" u="none" strike="noStrike" cap="none" dirty="0">
                <a:solidFill>
                  <a:schemeClr val="dk1"/>
                </a:solidFill>
                <a:latin typeface="Calibri"/>
                <a:ea typeface="Calibri"/>
                <a:cs typeface="Calibri"/>
                <a:sym typeface="Calibri"/>
              </a:rPr>
              <a:t>                    </a:t>
            </a:r>
            <a:r>
              <a:rPr lang="lt-LT" sz="2800" dirty="0" smtClean="0">
                <a:solidFill>
                  <a:schemeClr val="dk1"/>
                </a:solidFill>
                <a:latin typeface="Calibri"/>
                <a:ea typeface="Calibri"/>
                <a:cs typeface="Calibri"/>
                <a:sym typeface="Calibri"/>
              </a:rPr>
              <a:t>Ką dar matėte</a:t>
            </a:r>
            <a:r>
              <a:rPr lang="en-US" sz="2800" b="0" i="0" u="none" strike="noStrike" cap="none" dirty="0" smtClean="0">
                <a:solidFill>
                  <a:schemeClr val="dk1"/>
                </a:solidFill>
                <a:latin typeface="Calibri"/>
                <a:ea typeface="Calibri"/>
                <a:cs typeface="Calibri"/>
                <a:sym typeface="Calibri"/>
              </a:rPr>
              <a:t>? </a:t>
            </a:r>
            <a:endParaRPr lang="en-US" sz="2800" b="0" i="0" u="none" strike="noStrike" cap="none" dirty="0">
              <a:solidFill>
                <a:schemeClr val="dk1"/>
              </a:solidFill>
              <a:latin typeface="Calibri"/>
              <a:ea typeface="Calibri"/>
              <a:cs typeface="Calibri"/>
              <a:sym typeface="Calibri"/>
            </a:endParaRPr>
          </a:p>
          <a:p>
            <a:pPr marL="0" marR="0" lvl="0" indent="0" algn="l" rtl="0">
              <a:spcBef>
                <a:spcPts val="0"/>
              </a:spcBef>
              <a:buNone/>
            </a:pPr>
            <a:endParaRPr sz="1600" dirty="0">
              <a:solidFill>
                <a:schemeClr val="dk1"/>
              </a:solidFill>
              <a:latin typeface="Calibri"/>
              <a:ea typeface="Calibri"/>
              <a:cs typeface="Calibri"/>
              <a:sym typeface="Calibri"/>
            </a:endParaRPr>
          </a:p>
          <a:p>
            <a:pPr marL="0" marR="0" lvl="0" indent="0" algn="l" rtl="0">
              <a:spcBef>
                <a:spcPts val="0"/>
              </a:spcBef>
              <a:buSzPct val="25000"/>
              <a:buNone/>
            </a:pPr>
            <a:r>
              <a:rPr lang="lt-LT" sz="2800" b="0" i="0" u="none" strike="noStrike" cap="none" dirty="0" smtClean="0">
                <a:solidFill>
                  <a:schemeClr val="dk1"/>
                </a:solidFill>
                <a:latin typeface="Calibri"/>
                <a:ea typeface="Calibri"/>
                <a:cs typeface="Calibri"/>
                <a:sym typeface="Calibri"/>
              </a:rPr>
              <a:t>Kruopščiai užsirašykite. </a:t>
            </a:r>
            <a:endParaRPr lang="en-US" sz="2800" b="0" i="0" u="none" strike="noStrike" cap="none" dirty="0">
              <a:solidFill>
                <a:schemeClr val="dk1"/>
              </a:solidFill>
              <a:latin typeface="Calibri"/>
              <a:ea typeface="Calibri"/>
              <a:cs typeface="Calibri"/>
              <a:sym typeface="Calibri"/>
            </a:endParaRP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pic>
        <p:nvPicPr>
          <p:cNvPr id="248" name="Shape 248"/>
          <p:cNvPicPr preferRelativeResize="0"/>
          <p:nvPr/>
        </p:nvPicPr>
        <p:blipFill rotWithShape="1">
          <a:blip r:embed="rId3">
            <a:alphaModFix/>
          </a:blip>
          <a:srcRect/>
          <a:stretch/>
        </p:blipFill>
        <p:spPr>
          <a:xfrm>
            <a:off x="7452320" y="1700808"/>
            <a:ext cx="603937" cy="936103"/>
          </a:xfrm>
          <a:prstGeom prst="rect">
            <a:avLst/>
          </a:prstGeom>
          <a:noFill/>
          <a:ln>
            <a:noFill/>
          </a:ln>
        </p:spPr>
      </p:pic>
      <p:pic>
        <p:nvPicPr>
          <p:cNvPr id="249" name="Shape 249"/>
          <p:cNvPicPr preferRelativeResize="0"/>
          <p:nvPr/>
        </p:nvPicPr>
        <p:blipFill rotWithShape="1">
          <a:blip r:embed="rId4">
            <a:alphaModFix/>
          </a:blip>
          <a:srcRect/>
          <a:stretch/>
        </p:blipFill>
        <p:spPr>
          <a:xfrm>
            <a:off x="7668343" y="1412775"/>
            <a:ext cx="807440" cy="795327"/>
          </a:xfrm>
          <a:prstGeom prst="rect">
            <a:avLst/>
          </a:prstGeom>
          <a:noFill/>
          <a:ln>
            <a:noFill/>
          </a:ln>
        </p:spPr>
      </p:pic>
      <p:sp>
        <p:nvSpPr>
          <p:cNvPr id="250" name="Shape 250"/>
          <p:cNvSpPr txBox="1"/>
          <p:nvPr/>
        </p:nvSpPr>
        <p:spPr>
          <a:xfrm>
            <a:off x="1069850" y="1844825"/>
            <a:ext cx="6670500" cy="45243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lt-LT" sz="3200" b="0" i="0" u="none" strike="noStrike" cap="none" dirty="0" smtClean="0">
                <a:solidFill>
                  <a:schemeClr val="dk1"/>
                </a:solidFill>
                <a:latin typeface="Calibri"/>
                <a:ea typeface="Calibri"/>
                <a:cs typeface="Calibri"/>
                <a:sym typeface="Calibri"/>
              </a:rPr>
              <a:t>Tikriausiai matėte žmones, kurie buvo</a:t>
            </a:r>
            <a:r>
              <a:rPr lang="en-US" sz="3200" b="0" i="0" u="none" strike="noStrike" cap="none" dirty="0" smtClean="0">
                <a:solidFill>
                  <a:schemeClr val="dk1"/>
                </a:solidFill>
                <a:latin typeface="Calibri"/>
                <a:ea typeface="Calibri"/>
                <a:cs typeface="Calibri"/>
                <a:sym typeface="Calibri"/>
              </a:rPr>
              <a:t>:</a:t>
            </a:r>
            <a:endParaRPr lang="en-US" sz="3200" b="0" i="0" u="none" strike="noStrike" cap="none" dirty="0">
              <a:solidFill>
                <a:schemeClr val="dk1"/>
              </a:solidFill>
              <a:latin typeface="Calibri"/>
              <a:ea typeface="Calibri"/>
              <a:cs typeface="Calibri"/>
              <a:sym typeface="Calibri"/>
            </a:endParaRPr>
          </a:p>
          <a:p>
            <a:pPr marL="0" marR="0" lvl="0" indent="0" algn="l" rtl="0">
              <a:spcBef>
                <a:spcPts val="0"/>
              </a:spcBef>
              <a:buClr>
                <a:schemeClr val="dk1"/>
              </a:buClr>
              <a:buSzPct val="100000"/>
              <a:buFont typeface="Arial"/>
              <a:buChar char="•"/>
            </a:pPr>
            <a:r>
              <a:rPr lang="lt-LT" sz="3200" b="0" i="0" u="none" strike="noStrike" cap="none" dirty="0" smtClean="0">
                <a:solidFill>
                  <a:schemeClr val="dk1"/>
                </a:solidFill>
                <a:latin typeface="Calibri"/>
                <a:ea typeface="Calibri"/>
                <a:cs typeface="Calibri"/>
                <a:sym typeface="Calibri"/>
              </a:rPr>
              <a:t> vaikai, paaugliai</a:t>
            </a:r>
            <a:endParaRPr lang="en-US" sz="3200" b="0" i="0" u="none" strike="noStrike" cap="none" dirty="0">
              <a:solidFill>
                <a:schemeClr val="dk1"/>
              </a:solidFill>
              <a:latin typeface="Calibri"/>
              <a:ea typeface="Calibri"/>
              <a:cs typeface="Calibri"/>
              <a:sym typeface="Calibri"/>
            </a:endParaRPr>
          </a:p>
          <a:p>
            <a:pPr marL="0" marR="0" lvl="0" indent="0" algn="l" rtl="0">
              <a:spcBef>
                <a:spcPts val="0"/>
              </a:spcBef>
              <a:buClr>
                <a:schemeClr val="dk1"/>
              </a:buClr>
              <a:buSzPct val="100000"/>
              <a:buFont typeface="Arial"/>
              <a:buChar char="•"/>
            </a:pPr>
            <a:r>
              <a:rPr lang="lt-LT" sz="3200" b="0" i="0" u="none" strike="noStrike" cap="none" dirty="0" smtClean="0">
                <a:solidFill>
                  <a:schemeClr val="dk1"/>
                </a:solidFill>
                <a:latin typeface="Calibri"/>
                <a:ea typeface="Calibri"/>
                <a:cs typeface="Calibri"/>
                <a:sym typeface="Calibri"/>
              </a:rPr>
              <a:t> moterys</a:t>
            </a:r>
            <a:endParaRPr lang="en-US" sz="3200" b="0" i="0" u="none" strike="noStrike" cap="none" dirty="0">
              <a:solidFill>
                <a:schemeClr val="dk1"/>
              </a:solidFill>
              <a:latin typeface="Calibri"/>
              <a:ea typeface="Calibri"/>
              <a:cs typeface="Calibri"/>
              <a:sym typeface="Calibri"/>
            </a:endParaRPr>
          </a:p>
          <a:p>
            <a:pPr marL="0" marR="0" lvl="0" indent="0" algn="l" rtl="0">
              <a:spcBef>
                <a:spcPts val="0"/>
              </a:spcBef>
              <a:buClr>
                <a:schemeClr val="dk1"/>
              </a:buClr>
              <a:buSzPct val="100000"/>
              <a:buFont typeface="Arial"/>
              <a:buChar char="•"/>
            </a:pPr>
            <a:r>
              <a:rPr lang="lt-LT" sz="3200" b="0" i="0" u="none" strike="noStrike" cap="none" dirty="0" smtClean="0">
                <a:solidFill>
                  <a:schemeClr val="dk1"/>
                </a:solidFill>
                <a:latin typeface="Calibri"/>
                <a:ea typeface="Calibri"/>
                <a:cs typeface="Calibri"/>
                <a:sym typeface="Calibri"/>
              </a:rPr>
              <a:t> vyrai</a:t>
            </a:r>
            <a:endParaRPr lang="en-US" sz="3200" b="0" i="0" u="none" strike="noStrike" cap="none" dirty="0">
              <a:solidFill>
                <a:schemeClr val="dk1"/>
              </a:solidFill>
              <a:latin typeface="Calibri"/>
              <a:ea typeface="Calibri"/>
              <a:cs typeface="Calibri"/>
              <a:sym typeface="Calibri"/>
            </a:endParaRPr>
          </a:p>
          <a:p>
            <a:pPr marL="0" marR="0" lvl="0" indent="0" algn="l" rtl="0">
              <a:spcBef>
                <a:spcPts val="0"/>
              </a:spcBef>
              <a:buClr>
                <a:schemeClr val="dk1"/>
              </a:buClr>
              <a:buSzPct val="100000"/>
              <a:buFont typeface="Arial"/>
              <a:buChar char="•"/>
            </a:pPr>
            <a:r>
              <a:rPr lang="lt-LT" sz="3200" b="0" i="0" u="none" strike="noStrike" cap="none" dirty="0" smtClean="0">
                <a:solidFill>
                  <a:schemeClr val="dk1"/>
                </a:solidFill>
                <a:latin typeface="Calibri"/>
                <a:ea typeface="Calibri"/>
                <a:cs typeface="Calibri"/>
                <a:sym typeface="Calibri"/>
              </a:rPr>
              <a:t> pagyvenę žmonės</a:t>
            </a:r>
            <a:endParaRPr lang="en-US" sz="3200" b="0" i="0" u="none" strike="noStrike" cap="none" dirty="0">
              <a:solidFill>
                <a:schemeClr val="dk1"/>
              </a:solidFill>
              <a:latin typeface="Calibri"/>
              <a:ea typeface="Calibri"/>
              <a:cs typeface="Calibri"/>
              <a:sym typeface="Calibri"/>
            </a:endParaRPr>
          </a:p>
          <a:p>
            <a:pPr marL="0" marR="0" lvl="0" indent="0" algn="l" rtl="0">
              <a:spcBef>
                <a:spcPts val="0"/>
              </a:spcBef>
              <a:buSzPct val="25000"/>
              <a:buNone/>
            </a:pPr>
            <a:r>
              <a:rPr lang="en-US" sz="3200" b="0" i="0" u="none" strike="noStrike" cap="none" dirty="0">
                <a:solidFill>
                  <a:schemeClr val="dk1"/>
                </a:solidFill>
                <a:latin typeface="Calibri"/>
                <a:ea typeface="Calibri"/>
                <a:cs typeface="Calibri"/>
                <a:sym typeface="Calibri"/>
              </a:rPr>
              <a:t>…</a:t>
            </a:r>
          </a:p>
          <a:p>
            <a:pPr marL="0" marR="0" lvl="0" indent="0" algn="l" rtl="0">
              <a:spcBef>
                <a:spcPts val="0"/>
              </a:spcBef>
              <a:buNone/>
            </a:pPr>
            <a:endParaRPr sz="3200" b="0" i="0" u="none" strike="noStrike" cap="none" dirty="0">
              <a:solidFill>
                <a:schemeClr val="dk1"/>
              </a:solidFill>
              <a:latin typeface="Calibri"/>
              <a:ea typeface="Calibri"/>
              <a:cs typeface="Calibri"/>
              <a:sym typeface="Calibri"/>
            </a:endParaRPr>
          </a:p>
          <a:p>
            <a:pPr marL="0" marR="0" lvl="0" indent="0" algn="l" rtl="0">
              <a:spcBef>
                <a:spcPts val="0"/>
              </a:spcBef>
              <a:buSzPct val="25000"/>
              <a:buNone/>
            </a:pPr>
            <a:r>
              <a:rPr lang="en-US" sz="3200" b="0" i="0" u="none" strike="noStrike" cap="none" dirty="0">
                <a:solidFill>
                  <a:schemeClr val="dk1"/>
                </a:solidFill>
                <a:latin typeface="Calibri"/>
                <a:ea typeface="Calibri"/>
                <a:cs typeface="Calibri"/>
                <a:sym typeface="Calibri"/>
              </a:rPr>
              <a:t> </a:t>
            </a:r>
            <a:r>
              <a:rPr lang="lt-LT" sz="3200" b="0" i="0" u="none" strike="noStrike" cap="none" dirty="0" smtClean="0">
                <a:solidFill>
                  <a:schemeClr val="dk1"/>
                </a:solidFill>
                <a:latin typeface="Calibri"/>
                <a:ea typeface="Calibri"/>
                <a:cs typeface="Calibri"/>
                <a:sym typeface="Calibri"/>
              </a:rPr>
              <a:t>bet tikriausiai taip pat matėte</a:t>
            </a:r>
            <a:r>
              <a:rPr lang="en-US" sz="3200" b="0" i="0" u="none" strike="noStrike" cap="none" dirty="0" smtClean="0">
                <a:solidFill>
                  <a:schemeClr val="dk1"/>
                </a:solidFill>
                <a:latin typeface="Calibri"/>
                <a:ea typeface="Calibri"/>
                <a:cs typeface="Calibri"/>
                <a:sym typeface="Calibri"/>
              </a:rPr>
              <a:t>…</a:t>
            </a:r>
            <a:endParaRPr lang="en-US" sz="3200" b="0" i="0" u="none" strike="noStrike" cap="none" dirty="0">
              <a:solidFill>
                <a:schemeClr val="dk1"/>
              </a:solidFill>
              <a:latin typeface="Calibri"/>
              <a:ea typeface="Calibri"/>
              <a:cs typeface="Calibri"/>
              <a:sym typeface="Calibri"/>
            </a:endParaRP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6" name="Shape 256"/>
          <p:cNvSpPr txBox="1">
            <a:spLocks noGrp="1"/>
          </p:cNvSpPr>
          <p:nvPr>
            <p:ph type="body" idx="1"/>
          </p:nvPr>
        </p:nvSpPr>
        <p:spPr>
          <a:xfrm>
            <a:off x="1142000" y="1916874"/>
            <a:ext cx="6670500" cy="4038000"/>
          </a:xfrm>
          <a:prstGeom prst="rect">
            <a:avLst/>
          </a:prstGeom>
          <a:noFill/>
          <a:ln>
            <a:noFill/>
          </a:ln>
        </p:spPr>
        <p:txBody>
          <a:bodyPr lIns="91425" tIns="45700" rIns="91425" bIns="45700" anchor="t" anchorCtr="0">
            <a:noAutofit/>
          </a:bodyPr>
          <a:lstStyle/>
          <a:p>
            <a:pPr marL="342900" marR="0" lvl="0" indent="-342900" algn="l" rtl="0">
              <a:spcBef>
                <a:spcPts val="0"/>
              </a:spcBef>
              <a:buClr>
                <a:schemeClr val="dk1"/>
              </a:buClr>
              <a:buSzPct val="100000"/>
              <a:buFont typeface="Arial"/>
              <a:buChar char="•"/>
            </a:pPr>
            <a:r>
              <a:rPr lang="lt-LT" dirty="0" smtClean="0"/>
              <a:t>Skirtingų tautybių žmones</a:t>
            </a:r>
            <a:r>
              <a:rPr lang="en-US" sz="3200" b="0" i="0" u="none" strike="noStrike" cap="none" dirty="0" smtClean="0">
                <a:solidFill>
                  <a:schemeClr val="dk1"/>
                </a:solidFill>
                <a:latin typeface="Arial"/>
                <a:ea typeface="Arial"/>
                <a:cs typeface="Arial"/>
                <a:sym typeface="Arial"/>
              </a:rPr>
              <a:t>? </a:t>
            </a:r>
            <a:endParaRPr lang="en-US" sz="3200" b="0" i="0" u="none" strike="noStrike" cap="none" dirty="0">
              <a:solidFill>
                <a:schemeClr val="dk1"/>
              </a:solidFill>
              <a:latin typeface="Arial"/>
              <a:ea typeface="Arial"/>
              <a:cs typeface="Arial"/>
              <a:sym typeface="Arial"/>
            </a:endParaRPr>
          </a:p>
          <a:p>
            <a:pPr marL="342900" marR="0" lvl="0" indent="-342900" algn="l" rtl="0">
              <a:spcBef>
                <a:spcPts val="640"/>
              </a:spcBef>
              <a:buClr>
                <a:schemeClr val="dk1"/>
              </a:buClr>
              <a:buSzPct val="100000"/>
              <a:buFont typeface="Arial"/>
              <a:buChar char="•"/>
            </a:pPr>
            <a:r>
              <a:rPr lang="lt-LT" dirty="0" smtClean="0"/>
              <a:t>Žmones nešiojančius akinius</a:t>
            </a:r>
            <a:r>
              <a:rPr lang="en-US" sz="3200" b="0" i="0" u="none" strike="noStrike" cap="none" dirty="0" smtClean="0">
                <a:solidFill>
                  <a:schemeClr val="dk1"/>
                </a:solidFill>
                <a:latin typeface="Arial"/>
                <a:ea typeface="Arial"/>
                <a:cs typeface="Arial"/>
                <a:sym typeface="Arial"/>
              </a:rPr>
              <a:t>?</a:t>
            </a:r>
            <a:endParaRPr lang="en-US" sz="3200" b="0" i="0" u="none" strike="noStrike" cap="none" dirty="0">
              <a:solidFill>
                <a:schemeClr val="dk1"/>
              </a:solidFill>
              <a:latin typeface="Arial"/>
              <a:ea typeface="Arial"/>
              <a:cs typeface="Arial"/>
              <a:sym typeface="Arial"/>
            </a:endParaRPr>
          </a:p>
          <a:p>
            <a:pPr marL="342900" marR="0" lvl="0" indent="-342900" algn="l" rtl="0">
              <a:spcBef>
                <a:spcPts val="640"/>
              </a:spcBef>
              <a:buClr>
                <a:schemeClr val="dk1"/>
              </a:buClr>
              <a:buSzPct val="100000"/>
              <a:buFont typeface="Arial"/>
              <a:buChar char="•"/>
            </a:pPr>
            <a:r>
              <a:rPr lang="lt-LT" dirty="0" smtClean="0"/>
              <a:t>Žmones neįgaliųjų vežimėliuose</a:t>
            </a:r>
            <a:r>
              <a:rPr lang="en-US" sz="3200" b="0" i="0" u="none" strike="noStrike" cap="none" dirty="0" smtClean="0">
                <a:solidFill>
                  <a:schemeClr val="dk1"/>
                </a:solidFill>
                <a:latin typeface="Arial"/>
                <a:ea typeface="Arial"/>
                <a:cs typeface="Arial"/>
                <a:sym typeface="Arial"/>
              </a:rPr>
              <a:t>? </a:t>
            </a:r>
            <a:endParaRPr lang="en-US" sz="3200" b="0" i="0" u="none" strike="noStrike" cap="none" dirty="0">
              <a:solidFill>
                <a:schemeClr val="dk1"/>
              </a:solidFill>
              <a:latin typeface="Arial"/>
              <a:ea typeface="Arial"/>
              <a:cs typeface="Arial"/>
              <a:sym typeface="Arial"/>
            </a:endParaRPr>
          </a:p>
          <a:p>
            <a:pPr marL="342900" marR="0" lvl="0" indent="-342900" algn="l" rtl="0">
              <a:spcBef>
                <a:spcPts val="640"/>
              </a:spcBef>
              <a:buClr>
                <a:schemeClr val="dk1"/>
              </a:buClr>
              <a:buSzPct val="100000"/>
              <a:buFont typeface="Arial"/>
              <a:buChar char="•"/>
            </a:pPr>
            <a:r>
              <a:rPr lang="en-US" sz="3200" b="0" i="0" u="none" strike="noStrike" cap="none" dirty="0">
                <a:solidFill>
                  <a:schemeClr val="dk1"/>
                </a:solidFill>
                <a:latin typeface="Arial"/>
                <a:ea typeface="Arial"/>
                <a:cs typeface="Arial"/>
                <a:sym typeface="Arial"/>
              </a:rPr>
              <a:t>...</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Shape 261"/>
          <p:cNvSpPr txBox="1">
            <a:spLocks noGrp="1"/>
          </p:cNvSpPr>
          <p:nvPr>
            <p:ph type="title"/>
          </p:nvPr>
        </p:nvSpPr>
        <p:spPr>
          <a:xfrm>
            <a:off x="-108520" y="908720"/>
            <a:ext cx="936104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Arial"/>
              <a:buNone/>
            </a:pPr>
            <a:r>
              <a:rPr lang="lt-LT" sz="4400" b="1" i="0" u="none" strike="noStrike" cap="none" dirty="0" smtClean="0">
                <a:solidFill>
                  <a:schemeClr val="dk1"/>
                </a:solidFill>
                <a:latin typeface="Arial"/>
                <a:ea typeface="Arial"/>
                <a:cs typeface="Arial"/>
                <a:sym typeface="Arial"/>
              </a:rPr>
              <a:t>Kuo naudingas šis pratimas</a:t>
            </a:r>
            <a:r>
              <a:rPr lang="en-US" sz="4400" b="1" i="0" u="none" strike="noStrike" cap="none" dirty="0" smtClean="0">
                <a:solidFill>
                  <a:schemeClr val="dk1"/>
                </a:solidFill>
                <a:latin typeface="Arial"/>
                <a:ea typeface="Arial"/>
                <a:cs typeface="Arial"/>
                <a:sym typeface="Arial"/>
              </a:rPr>
              <a:t>? </a:t>
            </a:r>
            <a:endParaRPr lang="en-US" sz="4400" b="1" i="0" u="none" strike="noStrike" cap="none" dirty="0">
              <a:solidFill>
                <a:schemeClr val="dk1"/>
              </a:solidFill>
              <a:latin typeface="Arial"/>
              <a:ea typeface="Arial"/>
              <a:cs typeface="Arial"/>
              <a:sym typeface="Arial"/>
            </a:endParaRPr>
          </a:p>
        </p:txBody>
      </p:sp>
      <p:sp>
        <p:nvSpPr>
          <p:cNvPr id="262" name="Shape 262"/>
          <p:cNvSpPr txBox="1"/>
          <p:nvPr/>
        </p:nvSpPr>
        <p:spPr>
          <a:xfrm>
            <a:off x="683568" y="2041865"/>
            <a:ext cx="7848872" cy="3785700"/>
          </a:xfrm>
          <a:prstGeom prst="rect">
            <a:avLst/>
          </a:prstGeom>
          <a:noFill/>
          <a:ln>
            <a:noFill/>
          </a:ln>
        </p:spPr>
        <p:txBody>
          <a:bodyPr lIns="91425" tIns="45700" rIns="91425" bIns="45700" anchor="t" anchorCtr="0">
            <a:noAutofit/>
          </a:bodyPr>
          <a:lstStyle/>
          <a:p>
            <a:pPr marL="0" marR="0" lvl="0" indent="0" rtl="0">
              <a:spcBef>
                <a:spcPts val="0"/>
              </a:spcBef>
              <a:buClr>
                <a:schemeClr val="dk1"/>
              </a:buClr>
              <a:buSzPct val="100000"/>
              <a:buFont typeface="Noto Sans Symbols"/>
              <a:buChar char="➢"/>
            </a:pPr>
            <a:r>
              <a:rPr lang="lt-LT" sz="2400" b="0" i="0" u="none" strike="noStrike" cap="none" dirty="0" smtClean="0">
                <a:solidFill>
                  <a:schemeClr val="dk1"/>
                </a:solidFill>
                <a:latin typeface="Calibri"/>
                <a:ea typeface="Calibri"/>
                <a:cs typeface="Calibri"/>
                <a:sym typeface="Calibri"/>
              </a:rPr>
              <a:t> Mes dažniausiai įsivaizduojame tai, ką dažniausiai matome</a:t>
            </a:r>
            <a:endParaRPr lang="en-US" sz="2400" b="0" i="0" u="none" strike="noStrike" cap="none" dirty="0">
              <a:solidFill>
                <a:schemeClr val="dk1"/>
              </a:solidFill>
              <a:latin typeface="Calibri"/>
              <a:ea typeface="Calibri"/>
              <a:cs typeface="Calibri"/>
              <a:sym typeface="Calibri"/>
            </a:endParaRPr>
          </a:p>
          <a:p>
            <a:pPr marL="0" marR="0" lvl="0" indent="0" rtl="0">
              <a:spcBef>
                <a:spcPts val="0"/>
              </a:spcBef>
              <a:buNone/>
            </a:pPr>
            <a:endParaRPr b="0" i="0" u="none" strike="noStrike" cap="none" dirty="0">
              <a:solidFill>
                <a:schemeClr val="dk1"/>
              </a:solidFill>
              <a:latin typeface="Calibri"/>
              <a:ea typeface="Calibri"/>
              <a:cs typeface="Calibri"/>
              <a:sym typeface="Calibri"/>
            </a:endParaRPr>
          </a:p>
          <a:p>
            <a:pPr marL="0" marR="0" lvl="0" indent="0" rtl="0">
              <a:spcBef>
                <a:spcPts val="0"/>
              </a:spcBef>
              <a:buClr>
                <a:schemeClr val="dk1"/>
              </a:buClr>
              <a:buSzPct val="100000"/>
              <a:buFont typeface="Noto Sans Symbols"/>
              <a:buChar char="➢"/>
            </a:pPr>
            <a:r>
              <a:rPr lang="lt-LT" sz="2400" b="0" i="0" u="none" strike="noStrike" cap="none" dirty="0" smtClean="0">
                <a:solidFill>
                  <a:schemeClr val="dk1"/>
                </a:solidFill>
                <a:latin typeface="Calibri"/>
                <a:ea typeface="Calibri"/>
                <a:cs typeface="Calibri"/>
                <a:sym typeface="Calibri"/>
              </a:rPr>
              <a:t> Mes dažniausiai nepastebime dalykų, su kuriais nesame gerai susipažinę</a:t>
            </a:r>
            <a:endParaRPr lang="en-US" sz="2400" b="0" i="0" u="none" strike="noStrike" cap="none" dirty="0">
              <a:solidFill>
                <a:schemeClr val="dk1"/>
              </a:solidFill>
              <a:latin typeface="Calibri"/>
              <a:ea typeface="Calibri"/>
              <a:cs typeface="Calibri"/>
              <a:sym typeface="Calibri"/>
            </a:endParaRPr>
          </a:p>
          <a:p>
            <a:pPr marL="0" marR="0" lvl="0" indent="0" algn="l" rtl="0">
              <a:spcBef>
                <a:spcPts val="0"/>
              </a:spcBef>
              <a:buNone/>
            </a:pPr>
            <a:endParaRPr b="0" i="0" u="none" strike="noStrike" cap="none" dirty="0">
              <a:solidFill>
                <a:schemeClr val="dk1"/>
              </a:solidFill>
              <a:latin typeface="Calibri"/>
              <a:ea typeface="Calibri"/>
              <a:cs typeface="Calibri"/>
              <a:sym typeface="Calibri"/>
            </a:endParaRPr>
          </a:p>
          <a:p>
            <a:pPr marL="0" marR="0" lvl="0" indent="0" algn="l" rtl="0">
              <a:spcBef>
                <a:spcPts val="0"/>
              </a:spcBef>
              <a:buNone/>
            </a:pPr>
            <a:endParaRPr b="0" i="0" u="none" strike="noStrike" cap="none" dirty="0">
              <a:solidFill>
                <a:schemeClr val="dk1"/>
              </a:solidFill>
              <a:latin typeface="Calibri"/>
              <a:ea typeface="Calibri"/>
              <a:cs typeface="Calibri"/>
              <a:sym typeface="Calibri"/>
            </a:endParaRPr>
          </a:p>
          <a:p>
            <a:pPr marL="0" marR="0" lvl="0" indent="0" algn="ctr" rtl="0">
              <a:spcBef>
                <a:spcPts val="0"/>
              </a:spcBef>
              <a:buSzPct val="25000"/>
              <a:buNone/>
            </a:pPr>
            <a:r>
              <a:rPr lang="lt-LT" sz="2600" b="0" i="0" u="none" strike="noStrike" cap="none" dirty="0" smtClean="0">
                <a:solidFill>
                  <a:schemeClr val="dk1"/>
                </a:solidFill>
                <a:latin typeface="Calibri"/>
                <a:ea typeface="Calibri"/>
                <a:cs typeface="Calibri"/>
                <a:sym typeface="Calibri"/>
              </a:rPr>
              <a:t>Šio pratimo tikslas yra praplėsti Jūsų supratimą apie tai, kad egzistuoja skirtingų savybių turintys asmenys. Lygiai taip pat egzistuoja ir skirtingų kultūrų organizacijos, tik mes ne visuomet tai pastebime, kadangi dažnai per mažai žinome apie skirtingų kultūrų organizacijas ir joms būdingus bruožus. </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Shape 267"/>
          <p:cNvSpPr txBox="1">
            <a:spLocks noGrp="1"/>
          </p:cNvSpPr>
          <p:nvPr>
            <p:ph type="subTitle" idx="1"/>
          </p:nvPr>
        </p:nvSpPr>
        <p:spPr>
          <a:xfrm>
            <a:off x="1141999" y="973373"/>
            <a:ext cx="6630400" cy="2172230"/>
          </a:xfrm>
          <a:prstGeom prst="rect">
            <a:avLst/>
          </a:prstGeom>
          <a:noFill/>
          <a:ln>
            <a:noFill/>
          </a:ln>
        </p:spPr>
        <p:txBody>
          <a:bodyPr lIns="91425" tIns="45700" rIns="91425" bIns="45700" anchor="t" anchorCtr="0">
            <a:noAutofit/>
          </a:bodyPr>
          <a:lstStyle/>
          <a:p>
            <a:pPr marL="0" marR="0" lvl="0" indent="0" algn="ctr" rtl="0">
              <a:spcBef>
                <a:spcPts val="0"/>
              </a:spcBef>
              <a:buClr>
                <a:srgbClr val="888888"/>
              </a:buClr>
              <a:buSzPct val="25000"/>
              <a:buFont typeface="Arial"/>
              <a:buNone/>
            </a:pPr>
            <a:r>
              <a:rPr lang="lt-LT" sz="3200" b="0" i="0" u="none" strike="noStrike" cap="none" dirty="0" smtClean="0">
                <a:solidFill>
                  <a:srgbClr val="888888"/>
                </a:solidFill>
                <a:latin typeface="Arial"/>
                <a:ea typeface="Arial"/>
                <a:cs typeface="Arial"/>
                <a:sym typeface="Arial"/>
              </a:rPr>
              <a:t>Sukurta </a:t>
            </a:r>
            <a:r>
              <a:rPr lang="en-US" dirty="0" err="1" smtClean="0"/>
              <a:t>Auxilium</a:t>
            </a:r>
            <a:r>
              <a:rPr lang="lt-LT" dirty="0" smtClean="0"/>
              <a:t>, adaptuota Šiaulių profesinio rengimo centro</a:t>
            </a:r>
            <a:r>
              <a:rPr lang="en-US" sz="3200" b="0" i="0" u="none" strike="noStrike" cap="none" dirty="0" smtClean="0">
                <a:solidFill>
                  <a:srgbClr val="888888"/>
                </a:solidFill>
                <a:latin typeface="Arial"/>
                <a:ea typeface="Arial"/>
                <a:cs typeface="Arial"/>
                <a:sym typeface="Arial"/>
              </a:rPr>
              <a:t> Erasmus</a:t>
            </a:r>
            <a:r>
              <a:rPr lang="en-US" sz="3200" b="0" i="0" u="none" strike="noStrike" cap="none" dirty="0">
                <a:solidFill>
                  <a:srgbClr val="888888"/>
                </a:solidFill>
                <a:latin typeface="Arial"/>
                <a:ea typeface="Arial"/>
                <a:cs typeface="Arial"/>
                <a:sym typeface="Arial"/>
              </a:rPr>
              <a:t>+ </a:t>
            </a:r>
            <a:r>
              <a:rPr lang="en-US" sz="3200" b="0" i="0" u="none" strike="noStrike" cap="none" dirty="0" err="1" smtClean="0">
                <a:solidFill>
                  <a:srgbClr val="888888"/>
                </a:solidFill>
                <a:latin typeface="Arial"/>
                <a:ea typeface="Arial"/>
                <a:cs typeface="Arial"/>
                <a:sym typeface="Arial"/>
              </a:rPr>
              <a:t>proje</a:t>
            </a:r>
            <a:r>
              <a:rPr lang="lt-LT" sz="3200" b="0" i="0" u="none" strike="noStrike" cap="none" dirty="0" err="1" smtClean="0">
                <a:solidFill>
                  <a:srgbClr val="888888"/>
                </a:solidFill>
                <a:latin typeface="Arial"/>
                <a:ea typeface="Arial"/>
                <a:cs typeface="Arial"/>
                <a:sym typeface="Arial"/>
              </a:rPr>
              <a:t>kto</a:t>
            </a:r>
            <a:r>
              <a:rPr lang="lt-LT" sz="3200" b="0" i="0" u="none" strike="noStrike" cap="none" dirty="0" smtClean="0">
                <a:solidFill>
                  <a:srgbClr val="888888"/>
                </a:solidFill>
                <a:latin typeface="Arial"/>
                <a:ea typeface="Arial"/>
                <a:cs typeface="Arial"/>
                <a:sym typeface="Arial"/>
              </a:rPr>
              <a:t> </a:t>
            </a:r>
            <a:r>
              <a:rPr lang="en-US" sz="3200" b="0" i="0" u="none" strike="noStrike" cap="none" dirty="0" smtClean="0">
                <a:solidFill>
                  <a:srgbClr val="888888"/>
                </a:solidFill>
                <a:latin typeface="Arial"/>
                <a:ea typeface="Arial"/>
                <a:cs typeface="Arial"/>
                <a:sym typeface="Arial"/>
              </a:rPr>
              <a:t>“</a:t>
            </a:r>
            <a:r>
              <a:rPr lang="en-US" sz="3200" b="0" i="0" u="none" strike="noStrike" cap="none" dirty="0">
                <a:solidFill>
                  <a:srgbClr val="888888"/>
                </a:solidFill>
                <a:latin typeface="Arial"/>
                <a:ea typeface="Arial"/>
                <a:cs typeface="Arial"/>
                <a:sym typeface="Arial"/>
              </a:rPr>
              <a:t>Open Professional Collaboration for Innovation</a:t>
            </a:r>
            <a:r>
              <a:rPr lang="en-US" sz="3200" b="0" i="0" u="none" strike="noStrike" cap="none" dirty="0" smtClean="0">
                <a:solidFill>
                  <a:srgbClr val="888888"/>
                </a:solidFill>
                <a:latin typeface="Arial"/>
                <a:ea typeface="Arial"/>
                <a:cs typeface="Arial"/>
                <a:sym typeface="Arial"/>
              </a:rPr>
              <a:t>”</a:t>
            </a:r>
            <a:r>
              <a:rPr lang="lt-LT" sz="3200" b="0" i="0" u="none" strike="noStrike" cap="none" dirty="0" smtClean="0">
                <a:solidFill>
                  <a:srgbClr val="888888"/>
                </a:solidFill>
                <a:latin typeface="Arial"/>
                <a:ea typeface="Arial"/>
                <a:cs typeface="Arial"/>
                <a:sym typeface="Arial"/>
              </a:rPr>
              <a:t> įgyvendinimo metu</a:t>
            </a:r>
            <a:endParaRPr lang="en-US" sz="3200" b="0" i="0" u="none" strike="noStrike" cap="none" dirty="0">
              <a:solidFill>
                <a:srgbClr val="888888"/>
              </a:solidFill>
              <a:latin typeface="Arial"/>
              <a:ea typeface="Arial"/>
              <a:cs typeface="Arial"/>
              <a:sym typeface="Arial"/>
            </a:endParaRPr>
          </a:p>
        </p:txBody>
      </p:sp>
      <p:sp>
        <p:nvSpPr>
          <p:cNvPr id="268" name="Shape 268"/>
          <p:cNvSpPr txBox="1"/>
          <p:nvPr/>
        </p:nvSpPr>
        <p:spPr>
          <a:xfrm>
            <a:off x="1259632" y="4221088"/>
            <a:ext cx="6630400" cy="1365072"/>
          </a:xfrm>
          <a:prstGeom prst="rect">
            <a:avLst/>
          </a:prstGeom>
          <a:noFill/>
          <a:ln>
            <a:noFill/>
          </a:ln>
        </p:spPr>
        <p:txBody>
          <a:bodyPr lIns="91425" tIns="45700" rIns="91425" bIns="45700" anchor="ctr" anchorCtr="0">
            <a:noAutofit/>
          </a:bodyPr>
          <a:lstStyle/>
          <a:p>
            <a:pPr lvl="0" algn="ctr">
              <a:lnSpc>
                <a:spcPct val="80000"/>
              </a:lnSpc>
              <a:buClr>
                <a:srgbClr val="888888"/>
              </a:buClr>
              <a:buSzPct val="25000"/>
            </a:pPr>
            <a:r>
              <a:rPr lang="lt-LT" sz="2000" i="1" dirty="0" err="1">
                <a:solidFill>
                  <a:schemeClr val="bg1">
                    <a:lumMod val="50000"/>
                  </a:schemeClr>
                </a:solidFill>
              </a:rPr>
              <a:t>Erasmus</a:t>
            </a:r>
            <a:r>
              <a:rPr lang="lt-LT" sz="2000" i="1" dirty="0">
                <a:solidFill>
                  <a:schemeClr val="bg1">
                    <a:lumMod val="50000"/>
                  </a:schemeClr>
                </a:solidFill>
              </a:rPr>
              <a:t>+ programą Lietuvoje administruoja Švietimo mainų paramos fondas ir finansuoja Europos Komisija. Šis </a:t>
            </a:r>
            <a:r>
              <a:rPr lang="lt-LT" sz="2000" i="1" dirty="0" smtClean="0">
                <a:solidFill>
                  <a:schemeClr val="bg1">
                    <a:lumMod val="50000"/>
                  </a:schemeClr>
                </a:solidFill>
              </a:rPr>
              <a:t>AŠĮ atspindi </a:t>
            </a:r>
            <a:r>
              <a:rPr lang="lt-LT" sz="2000" i="1" dirty="0">
                <a:solidFill>
                  <a:schemeClr val="bg1">
                    <a:lumMod val="50000"/>
                  </a:schemeClr>
                </a:solidFill>
              </a:rPr>
              <a:t>tik autorių požiūrį, todėl Komisija negali būti laikoma atsakinga už bet kokį jame pateikiamos informacijos naudojimą.</a:t>
            </a:r>
            <a:endParaRPr lang="en-US" sz="2000" b="0" i="0" u="none" strike="noStrike" cap="none" dirty="0">
              <a:solidFill>
                <a:schemeClr val="bg1">
                  <a:lumMod val="50000"/>
                </a:schemeClr>
              </a:solidFill>
              <a:sym typeface="Arial"/>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Shape 184"/>
          <p:cNvSpPr txBox="1">
            <a:spLocks noGrp="1"/>
          </p:cNvSpPr>
          <p:nvPr>
            <p:ph type="title"/>
          </p:nvPr>
        </p:nvSpPr>
        <p:spPr>
          <a:xfrm>
            <a:off x="1259632" y="836712"/>
            <a:ext cx="6949499"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Arial"/>
              <a:buNone/>
            </a:pPr>
            <a:r>
              <a:rPr lang="lt-LT" sz="3000" b="1" dirty="0" smtClean="0"/>
              <a:t>Kam lavinti supratimą? </a:t>
            </a:r>
            <a:r>
              <a:rPr lang="en-US" sz="3000" b="1" i="0" u="none" strike="noStrike" cap="none" dirty="0">
                <a:solidFill>
                  <a:schemeClr val="dk1"/>
                </a:solidFill>
                <a:latin typeface="Arial"/>
                <a:ea typeface="Arial"/>
                <a:cs typeface="Arial"/>
                <a:sym typeface="Arial"/>
              </a:rPr>
              <a:t/>
            </a:r>
            <a:br>
              <a:rPr lang="en-US" sz="3000" b="1" i="0" u="none" strike="noStrike" cap="none" dirty="0">
                <a:solidFill>
                  <a:schemeClr val="dk1"/>
                </a:solidFill>
                <a:latin typeface="Arial"/>
                <a:ea typeface="Arial"/>
                <a:cs typeface="Arial"/>
                <a:sym typeface="Arial"/>
              </a:rPr>
            </a:br>
            <a:endParaRPr lang="en-US" sz="3000" b="1" i="0" u="none" strike="noStrike" cap="none" dirty="0">
              <a:solidFill>
                <a:schemeClr val="dk1"/>
              </a:solidFill>
              <a:latin typeface="Arial"/>
              <a:ea typeface="Arial"/>
              <a:cs typeface="Arial"/>
              <a:sym typeface="Arial"/>
            </a:endParaRPr>
          </a:p>
        </p:txBody>
      </p:sp>
      <p:sp>
        <p:nvSpPr>
          <p:cNvPr id="185" name="Shape 185"/>
          <p:cNvSpPr txBox="1">
            <a:spLocks noGrp="1"/>
          </p:cNvSpPr>
          <p:nvPr>
            <p:ph type="body" idx="1"/>
          </p:nvPr>
        </p:nvSpPr>
        <p:spPr>
          <a:xfrm>
            <a:off x="1134050" y="2058650"/>
            <a:ext cx="7635000" cy="4526100"/>
          </a:xfrm>
          <a:prstGeom prst="rect">
            <a:avLst/>
          </a:prstGeom>
          <a:noFill/>
          <a:ln>
            <a:noFill/>
          </a:ln>
        </p:spPr>
        <p:txBody>
          <a:bodyPr lIns="91425" tIns="45700" rIns="91425" bIns="45700" anchor="t" anchorCtr="0">
            <a:noAutofit/>
          </a:bodyPr>
          <a:lstStyle/>
          <a:p>
            <a:pPr marL="342900" marR="0" lvl="0" indent="-342900" algn="l" rtl="0">
              <a:spcBef>
                <a:spcPts val="0"/>
              </a:spcBef>
              <a:buClr>
                <a:schemeClr val="dk1"/>
              </a:buClr>
              <a:buSzPct val="25000"/>
              <a:buFont typeface="Arial"/>
              <a:buNone/>
            </a:pPr>
            <a:r>
              <a:rPr lang="lt-LT" sz="2600" b="0" i="0" u="none" strike="noStrike" cap="none" dirty="0" smtClean="0">
                <a:solidFill>
                  <a:schemeClr val="dk1"/>
                </a:solidFill>
                <a:latin typeface="Arial"/>
                <a:ea typeface="Arial"/>
                <a:cs typeface="Arial"/>
                <a:sym typeface="Arial"/>
              </a:rPr>
              <a:t>Užduoties įvykdymas užtruks 5-7 minutes. </a:t>
            </a:r>
          </a:p>
          <a:p>
            <a:pPr marL="342900" marR="0" lvl="0" indent="-342900" algn="l" rtl="0">
              <a:spcBef>
                <a:spcPts val="0"/>
              </a:spcBef>
              <a:buClr>
                <a:schemeClr val="dk1"/>
              </a:buClr>
              <a:buSzPct val="25000"/>
              <a:buFont typeface="Arial"/>
              <a:buNone/>
            </a:pPr>
            <a:endParaRPr lang="lt-LT" sz="2600" dirty="0"/>
          </a:p>
          <a:p>
            <a:pPr marL="342900" marR="0" lvl="0" indent="-342900" algn="l" rtl="0">
              <a:spcBef>
                <a:spcPts val="0"/>
              </a:spcBef>
              <a:buClr>
                <a:schemeClr val="dk1"/>
              </a:buClr>
              <a:buSzPct val="25000"/>
              <a:buFont typeface="Arial"/>
              <a:buNone/>
            </a:pPr>
            <a:r>
              <a:rPr lang="lt-LT" sz="2600" b="0" i="0" u="none" strike="noStrike" cap="none" dirty="0" smtClean="0">
                <a:solidFill>
                  <a:schemeClr val="dk1"/>
                </a:solidFill>
                <a:latin typeface="Arial"/>
                <a:ea typeface="Arial"/>
                <a:cs typeface="Arial"/>
                <a:sym typeface="Arial"/>
              </a:rPr>
              <a:t>Užduotį galima atlikti individualiai arba grupėje.</a:t>
            </a:r>
          </a:p>
          <a:p>
            <a:pPr marL="342900" marR="0" lvl="0" indent="-342900" algn="l" rtl="0">
              <a:spcBef>
                <a:spcPts val="0"/>
              </a:spcBef>
              <a:buClr>
                <a:schemeClr val="dk1"/>
              </a:buClr>
              <a:buSzPct val="25000"/>
              <a:buFont typeface="Arial"/>
              <a:buNone/>
            </a:pPr>
            <a:r>
              <a:rPr lang="lt-LT" sz="2600" b="0" i="0" u="none" strike="noStrike" cap="none" dirty="0" smtClean="0">
                <a:solidFill>
                  <a:schemeClr val="dk1"/>
                </a:solidFill>
                <a:latin typeface="Arial"/>
                <a:ea typeface="Arial"/>
                <a:cs typeface="Arial"/>
                <a:sym typeface="Arial"/>
              </a:rPr>
              <a:t> </a:t>
            </a:r>
            <a:endParaRPr lang="en-US" sz="2600" b="0" i="0" u="none" strike="noStrike" cap="none" dirty="0">
              <a:solidFill>
                <a:schemeClr val="dk1"/>
              </a:solidFill>
              <a:latin typeface="Arial"/>
              <a:ea typeface="Arial"/>
              <a:cs typeface="Arial"/>
              <a:sym typeface="Arial"/>
            </a:endParaRPr>
          </a:p>
          <a:p>
            <a:pPr marL="342900" marR="0" lvl="0" indent="-342900" algn="l" rtl="0">
              <a:spcBef>
                <a:spcPts val="592"/>
              </a:spcBef>
              <a:buClr>
                <a:schemeClr val="dk1"/>
              </a:buClr>
              <a:buSzPct val="25000"/>
              <a:buFont typeface="Arial"/>
              <a:buNone/>
            </a:pPr>
            <a:r>
              <a:rPr lang="lt-LT" sz="2600" b="0" i="0" u="none" strike="noStrike" cap="none" dirty="0" smtClean="0">
                <a:solidFill>
                  <a:schemeClr val="dk1"/>
                </a:solidFill>
                <a:latin typeface="Arial"/>
                <a:ea typeface="Arial"/>
                <a:cs typeface="Arial"/>
                <a:sym typeface="Arial"/>
              </a:rPr>
              <a:t>Toliau pateikiama informacija padės Jums geriau susiorientuoti – viskas, ko Jums reikės yra</a:t>
            </a:r>
          </a:p>
          <a:p>
            <a:pPr marL="342900" marR="0" lvl="0" indent="-342900" algn="l" rtl="0">
              <a:spcBef>
                <a:spcPts val="592"/>
              </a:spcBef>
              <a:buClr>
                <a:schemeClr val="dk1"/>
              </a:buClr>
              <a:buSzPct val="25000"/>
              <a:buFont typeface="Arial"/>
              <a:buNone/>
            </a:pPr>
            <a:r>
              <a:rPr lang="lt-LT" sz="2600" dirty="0" smtClean="0"/>
              <a:t>                  a) Jūsų vaizduotė</a:t>
            </a:r>
          </a:p>
          <a:p>
            <a:pPr marL="342900" marR="0" lvl="0" indent="-342900" algn="l" rtl="0">
              <a:spcBef>
                <a:spcPts val="592"/>
              </a:spcBef>
              <a:buClr>
                <a:schemeClr val="dk1"/>
              </a:buClr>
              <a:buSzPct val="25000"/>
              <a:buFont typeface="Arial"/>
              <a:buNone/>
            </a:pPr>
            <a:r>
              <a:rPr lang="lt-LT" sz="2600" dirty="0" smtClean="0"/>
              <a:t>                  b) Popierius ir pieštukas</a:t>
            </a:r>
            <a:endParaRPr sz="2600" b="0" i="0" u="none" strike="noStrike" cap="none" dirty="0">
              <a:solidFill>
                <a:schemeClr val="dk1"/>
              </a:solidFill>
              <a:latin typeface="Arial"/>
              <a:ea typeface="Arial"/>
              <a:cs typeface="Arial"/>
              <a:sym typeface="Arial"/>
            </a:endParaRPr>
          </a:p>
          <a:p>
            <a:pPr marL="342900" marR="0" lvl="0" indent="-342900" algn="l" rtl="0">
              <a:spcBef>
                <a:spcPts val="592"/>
              </a:spcBef>
              <a:buClr>
                <a:schemeClr val="dk1"/>
              </a:buClr>
              <a:buSzPct val="25000"/>
              <a:buFont typeface="Arial"/>
              <a:buNone/>
            </a:pPr>
            <a:endParaRPr sz="2600" b="0" i="0" u="none" strike="noStrike" cap="none" dirty="0">
              <a:solidFill>
                <a:schemeClr val="dk1"/>
              </a:solidFill>
              <a:latin typeface="Arial"/>
              <a:ea typeface="Arial"/>
              <a:cs typeface="Arial"/>
              <a:sym typeface="Arial"/>
            </a:endParaRPr>
          </a:p>
          <a:p>
            <a:pPr marL="342900" marR="0" lvl="0" indent="-342900" algn="l" rtl="0">
              <a:spcBef>
                <a:spcPts val="592"/>
              </a:spcBef>
              <a:buClr>
                <a:schemeClr val="dk1"/>
              </a:buClr>
              <a:buSzPct val="25000"/>
              <a:buFont typeface="Arial"/>
              <a:buNone/>
            </a:pPr>
            <a:endParaRPr sz="2960" b="0" i="0" u="none" strike="noStrike" cap="none" dirty="0">
              <a:solidFill>
                <a:schemeClr val="dk1"/>
              </a:solidFill>
              <a:latin typeface="Arial"/>
              <a:ea typeface="Arial"/>
              <a:cs typeface="Arial"/>
              <a:sym typeface="Arial"/>
            </a:endParaRPr>
          </a:p>
          <a:p>
            <a:pPr marL="342900" marR="0" lvl="0" indent="-342900" algn="l" rtl="0">
              <a:spcBef>
                <a:spcPts val="592"/>
              </a:spcBef>
              <a:buClr>
                <a:schemeClr val="dk1"/>
              </a:buClr>
              <a:buSzPct val="25000"/>
              <a:buFont typeface="Arial"/>
              <a:buNone/>
            </a:pPr>
            <a:endParaRPr sz="2960" b="0" i="0" u="none" strike="noStrike" cap="none" dirty="0">
              <a:solidFill>
                <a:schemeClr val="dk1"/>
              </a:solidFill>
              <a:latin typeface="Arial"/>
              <a:ea typeface="Arial"/>
              <a:cs typeface="Arial"/>
              <a:sym typeface="Arial"/>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Shape 191"/>
          <p:cNvSpPr txBox="1">
            <a:spLocks noGrp="1"/>
          </p:cNvSpPr>
          <p:nvPr>
            <p:ph type="body" idx="1"/>
          </p:nvPr>
        </p:nvSpPr>
        <p:spPr>
          <a:xfrm>
            <a:off x="1251275" y="692700"/>
            <a:ext cx="6340200" cy="5433600"/>
          </a:xfrm>
          <a:prstGeom prst="rect">
            <a:avLst/>
          </a:prstGeom>
          <a:noFill/>
          <a:ln>
            <a:noFill/>
          </a:ln>
        </p:spPr>
        <p:txBody>
          <a:bodyPr lIns="91425" tIns="45700" rIns="91425" bIns="45700" anchor="t" anchorCtr="0">
            <a:noAutofit/>
          </a:bodyPr>
          <a:lstStyle/>
          <a:p>
            <a:pPr marL="342900" marR="0" lvl="0" indent="-342900" algn="l" rtl="0">
              <a:lnSpc>
                <a:spcPct val="80000"/>
              </a:lnSpc>
              <a:spcBef>
                <a:spcPts val="0"/>
              </a:spcBef>
              <a:buClr>
                <a:schemeClr val="dk1"/>
              </a:buClr>
              <a:buSzPct val="98666"/>
              <a:buFont typeface="Arial"/>
              <a:buNone/>
            </a:pPr>
            <a:endParaRPr sz="2960" b="0" i="0" u="none" strike="noStrike" cap="none" dirty="0">
              <a:solidFill>
                <a:schemeClr val="dk1"/>
              </a:solidFill>
              <a:latin typeface="Arial"/>
              <a:ea typeface="Arial"/>
              <a:cs typeface="Arial"/>
              <a:sym typeface="Arial"/>
            </a:endParaRPr>
          </a:p>
          <a:p>
            <a:pPr marL="342900" marR="0" lvl="0" indent="-342900" algn="l" rtl="0">
              <a:lnSpc>
                <a:spcPct val="80000"/>
              </a:lnSpc>
              <a:spcBef>
                <a:spcPts val="592"/>
              </a:spcBef>
              <a:buClr>
                <a:schemeClr val="dk1"/>
              </a:buClr>
              <a:buSzPct val="98666"/>
              <a:buFont typeface="Arial"/>
              <a:buNone/>
            </a:pPr>
            <a:endParaRPr sz="2960" b="0" i="0" u="none" strike="noStrike" cap="none" dirty="0">
              <a:solidFill>
                <a:schemeClr val="dk1"/>
              </a:solidFill>
              <a:latin typeface="Arial"/>
              <a:ea typeface="Arial"/>
              <a:cs typeface="Arial"/>
              <a:sym typeface="Arial"/>
            </a:endParaRPr>
          </a:p>
          <a:p>
            <a:pPr marL="342900" marR="0" lvl="0" indent="-342900" algn="l" rtl="0">
              <a:lnSpc>
                <a:spcPct val="80000"/>
              </a:lnSpc>
              <a:spcBef>
                <a:spcPts val="592"/>
              </a:spcBef>
              <a:buClr>
                <a:schemeClr val="dk1"/>
              </a:buClr>
              <a:buSzPct val="98666"/>
              <a:buFont typeface="Arial"/>
              <a:buChar char="•"/>
            </a:pPr>
            <a:r>
              <a:rPr lang="lt-LT" sz="2960" b="0" i="0" u="none" strike="noStrike" cap="none" dirty="0" smtClean="0">
                <a:solidFill>
                  <a:schemeClr val="dk1"/>
                </a:solidFill>
                <a:latin typeface="Arial"/>
                <a:ea typeface="Arial"/>
                <a:cs typeface="Arial"/>
                <a:sym typeface="Arial"/>
              </a:rPr>
              <a:t>Užtikrinkite, kad esate ramioje ir netriukšmingoje aplinkoje ir galėsite užduočiai skirti 4-7 minutes savo laiko. </a:t>
            </a:r>
            <a:endParaRPr lang="en-US" sz="2960" b="0" i="0" u="none" strike="noStrike" cap="none" dirty="0">
              <a:solidFill>
                <a:schemeClr val="dk1"/>
              </a:solidFill>
              <a:latin typeface="Arial"/>
              <a:ea typeface="Arial"/>
              <a:cs typeface="Arial"/>
              <a:sym typeface="Arial"/>
            </a:endParaRPr>
          </a:p>
          <a:p>
            <a:pPr marL="342900" marR="0" lvl="0" indent="-342900" algn="l" rtl="0">
              <a:lnSpc>
                <a:spcPct val="80000"/>
              </a:lnSpc>
              <a:spcBef>
                <a:spcPts val="592"/>
              </a:spcBef>
              <a:buClr>
                <a:schemeClr val="dk1"/>
              </a:buClr>
              <a:buSzPct val="98666"/>
              <a:buFont typeface="Arial"/>
              <a:buNone/>
            </a:pPr>
            <a:endParaRPr sz="2960" b="0" i="0" u="none" strike="noStrike" cap="none" dirty="0">
              <a:solidFill>
                <a:schemeClr val="dk1"/>
              </a:solidFill>
              <a:latin typeface="Arial"/>
              <a:ea typeface="Arial"/>
              <a:cs typeface="Arial"/>
              <a:sym typeface="Arial"/>
            </a:endParaRPr>
          </a:p>
          <a:p>
            <a:pPr marL="342900" marR="0" lvl="0" indent="-342900" algn="l" rtl="0">
              <a:lnSpc>
                <a:spcPct val="80000"/>
              </a:lnSpc>
              <a:spcBef>
                <a:spcPts val="592"/>
              </a:spcBef>
              <a:buClr>
                <a:schemeClr val="dk1"/>
              </a:buClr>
              <a:buSzPct val="98666"/>
              <a:buFont typeface="Arial"/>
              <a:buChar char="•"/>
            </a:pPr>
            <a:r>
              <a:rPr lang="lt-LT" sz="2960" b="0" i="0" u="none" strike="noStrike" cap="none" dirty="0" smtClean="0">
                <a:solidFill>
                  <a:schemeClr val="dk1"/>
                </a:solidFill>
                <a:latin typeface="Arial"/>
                <a:ea typeface="Arial"/>
                <a:cs typeface="Arial"/>
                <a:sym typeface="Arial"/>
              </a:rPr>
              <a:t>Mėgaukitės užduoties atlikimu ir leiskite animuotai prezentacijai padėti Jums įvykdyti užduotį. </a:t>
            </a:r>
            <a:endParaRPr lang="en-US" sz="2960" b="0" i="0" u="none" strike="noStrike" cap="none" dirty="0">
              <a:solidFill>
                <a:schemeClr val="dk1"/>
              </a:solidFill>
              <a:latin typeface="Arial"/>
              <a:ea typeface="Arial"/>
              <a:cs typeface="Arial"/>
              <a:sym typeface="Arial"/>
            </a:endParaRPr>
          </a:p>
          <a:p>
            <a:pPr marL="342900" marR="0" lvl="0" indent="-342900" algn="l" rtl="0">
              <a:lnSpc>
                <a:spcPct val="80000"/>
              </a:lnSpc>
              <a:spcBef>
                <a:spcPts val="592"/>
              </a:spcBef>
              <a:buClr>
                <a:schemeClr val="dk1"/>
              </a:buClr>
              <a:buSzPct val="98666"/>
              <a:buFont typeface="Arial"/>
              <a:buNone/>
            </a:pPr>
            <a:endParaRPr sz="2960" b="0" i="0" u="none" strike="noStrike" cap="none" dirty="0">
              <a:solidFill>
                <a:schemeClr val="dk1"/>
              </a:solidFill>
              <a:latin typeface="Arial"/>
              <a:ea typeface="Arial"/>
              <a:cs typeface="Arial"/>
              <a:sym typeface="Arial"/>
            </a:endParaRPr>
          </a:p>
          <a:p>
            <a:pPr marL="342900" marR="0" lvl="0" indent="-342900" algn="l" rtl="0">
              <a:lnSpc>
                <a:spcPct val="80000"/>
              </a:lnSpc>
              <a:spcBef>
                <a:spcPts val="592"/>
              </a:spcBef>
              <a:buClr>
                <a:schemeClr val="dk1"/>
              </a:buClr>
              <a:buSzPct val="98666"/>
              <a:buFont typeface="Arial"/>
              <a:buNone/>
            </a:pPr>
            <a:endParaRPr sz="2960" b="0" i="0" u="none" strike="noStrike" cap="none" dirty="0">
              <a:solidFill>
                <a:schemeClr val="dk1"/>
              </a:solidFill>
              <a:latin typeface="Arial"/>
              <a:ea typeface="Arial"/>
              <a:cs typeface="Arial"/>
              <a:sym typeface="Arial"/>
            </a:endParaRPr>
          </a:p>
          <a:p>
            <a:pPr marL="342900" marR="0" lvl="0" indent="-342900" algn="l" rtl="0">
              <a:lnSpc>
                <a:spcPct val="80000"/>
              </a:lnSpc>
              <a:spcBef>
                <a:spcPts val="592"/>
              </a:spcBef>
              <a:buClr>
                <a:schemeClr val="dk1"/>
              </a:buClr>
              <a:buSzPct val="98666"/>
              <a:buFont typeface="Arial"/>
              <a:buNone/>
            </a:pPr>
            <a:endParaRPr sz="2960" b="0" i="0" u="none" strike="noStrike" cap="none" dirty="0">
              <a:solidFill>
                <a:schemeClr val="dk1"/>
              </a:solidFill>
              <a:latin typeface="Arial"/>
              <a:ea typeface="Arial"/>
              <a:cs typeface="Arial"/>
              <a:sym typeface="Arial"/>
            </a:endParaRPr>
          </a:p>
          <a:p>
            <a:pPr marL="342900" marR="0" lvl="0" indent="-342900" algn="l" rtl="0">
              <a:lnSpc>
                <a:spcPct val="80000"/>
              </a:lnSpc>
              <a:spcBef>
                <a:spcPts val="592"/>
              </a:spcBef>
              <a:buClr>
                <a:schemeClr val="dk1"/>
              </a:buClr>
              <a:buSzPct val="25000"/>
              <a:buFont typeface="Arial"/>
              <a:buNone/>
            </a:pPr>
            <a:r>
              <a:rPr lang="en-US" sz="2960" b="0" i="0" u="none" strike="noStrike" cap="none" dirty="0">
                <a:solidFill>
                  <a:schemeClr val="dk1"/>
                </a:solidFill>
                <a:latin typeface="Arial"/>
                <a:ea typeface="Arial"/>
                <a:cs typeface="Arial"/>
                <a:sym typeface="Arial"/>
              </a:rPr>
              <a:t>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Shape 196"/>
          <p:cNvSpPr txBox="1">
            <a:spLocks noGrp="1"/>
          </p:cNvSpPr>
          <p:nvPr>
            <p:ph type="subTitle" idx="1"/>
          </p:nvPr>
        </p:nvSpPr>
        <p:spPr>
          <a:xfrm>
            <a:off x="578293" y="922929"/>
            <a:ext cx="6400800" cy="1752600"/>
          </a:xfrm>
          <a:prstGeom prst="rect">
            <a:avLst/>
          </a:prstGeom>
          <a:noFill/>
          <a:ln>
            <a:noFill/>
          </a:ln>
        </p:spPr>
        <p:txBody>
          <a:bodyPr lIns="91425" tIns="45700" rIns="91425" bIns="45700" anchor="t" anchorCtr="0">
            <a:noAutofit/>
          </a:bodyPr>
          <a:lstStyle/>
          <a:p>
            <a:pPr marL="0" marR="0" lvl="0" indent="0" algn="ctr" rtl="0">
              <a:spcBef>
                <a:spcPts val="0"/>
              </a:spcBef>
              <a:buClr>
                <a:srgbClr val="888888"/>
              </a:buClr>
              <a:buSzPct val="25000"/>
              <a:buFont typeface="Arial"/>
              <a:buNone/>
            </a:pPr>
            <a:r>
              <a:rPr lang="lt-LT" sz="4400" b="1" i="0" u="none" strike="noStrike" cap="none" dirty="0" smtClean="0">
                <a:solidFill>
                  <a:srgbClr val="888888"/>
                </a:solidFill>
                <a:latin typeface="Arial"/>
                <a:ea typeface="Arial"/>
                <a:cs typeface="Arial"/>
                <a:sym typeface="Arial"/>
              </a:rPr>
              <a:t>Pramogų parkas</a:t>
            </a:r>
            <a:endParaRPr lang="en-US" sz="4400" b="1" i="0" u="none" strike="noStrike" cap="none" dirty="0">
              <a:solidFill>
                <a:srgbClr val="888888"/>
              </a:solidFill>
              <a:latin typeface="Arial"/>
              <a:ea typeface="Arial"/>
              <a:cs typeface="Arial"/>
              <a:sym typeface="Arial"/>
            </a:endParaRPr>
          </a:p>
        </p:txBody>
      </p:sp>
      <p:sp>
        <p:nvSpPr>
          <p:cNvPr id="197" name="Shape 197"/>
          <p:cNvSpPr txBox="1"/>
          <p:nvPr/>
        </p:nvSpPr>
        <p:spPr>
          <a:xfrm>
            <a:off x="1061274" y="2426375"/>
            <a:ext cx="7725900" cy="31086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lt-LT" sz="2800" b="0" i="0" u="none" strike="noStrike" cap="none" dirty="0" smtClean="0">
                <a:solidFill>
                  <a:schemeClr val="dk1"/>
                </a:solidFill>
                <a:latin typeface="Calibri"/>
                <a:ea typeface="Calibri"/>
                <a:cs typeface="Calibri"/>
                <a:sym typeface="Calibri"/>
              </a:rPr>
              <a:t>Pasivaikščiokime</a:t>
            </a:r>
            <a:r>
              <a:rPr lang="en-US" sz="2800" b="0" i="0" u="none" strike="noStrike" cap="none" dirty="0" smtClean="0">
                <a:solidFill>
                  <a:schemeClr val="dk1"/>
                </a:solidFill>
                <a:latin typeface="Calibri"/>
                <a:ea typeface="Calibri"/>
                <a:cs typeface="Calibri"/>
                <a:sym typeface="Calibri"/>
              </a:rPr>
              <a:t>. </a:t>
            </a:r>
            <a:endParaRPr lang="en-US" sz="2800" b="0" i="0" u="none" strike="noStrike" cap="none" dirty="0">
              <a:solidFill>
                <a:schemeClr val="dk1"/>
              </a:solidFill>
              <a:latin typeface="Calibri"/>
              <a:ea typeface="Calibri"/>
              <a:cs typeface="Calibri"/>
              <a:sym typeface="Calibri"/>
            </a:endParaRPr>
          </a:p>
          <a:p>
            <a:pPr lvl="0" algn="ctr">
              <a:buSzPct val="25000"/>
            </a:pPr>
            <a:r>
              <a:rPr lang="lt-LT" sz="2800" dirty="0" smtClean="0">
                <a:solidFill>
                  <a:schemeClr val="dk1"/>
                </a:solidFill>
                <a:latin typeface="Calibri"/>
                <a:ea typeface="Calibri"/>
                <a:cs typeface="Calibri"/>
                <a:sym typeface="Calibri"/>
              </a:rPr>
              <a:t>Pasivaikščiokime po pramogų parką</a:t>
            </a:r>
            <a:r>
              <a:rPr lang="en-US" sz="2800" b="0" i="0" u="none" strike="noStrike" cap="none" dirty="0" smtClean="0">
                <a:solidFill>
                  <a:schemeClr val="dk1"/>
                </a:solidFill>
                <a:latin typeface="Calibri"/>
                <a:ea typeface="Calibri"/>
                <a:cs typeface="Calibri"/>
                <a:sym typeface="Calibri"/>
              </a:rPr>
              <a:t>.</a:t>
            </a:r>
            <a:endParaRPr lang="en-US" sz="2800" b="0" i="0" u="none" strike="noStrike" cap="none" dirty="0">
              <a:solidFill>
                <a:schemeClr val="dk1"/>
              </a:solidFill>
              <a:latin typeface="Calibri"/>
              <a:ea typeface="Calibri"/>
              <a:cs typeface="Calibri"/>
              <a:sym typeface="Calibri"/>
            </a:endParaRPr>
          </a:p>
          <a:p>
            <a:pPr marL="0" marR="0" lvl="0" indent="0" algn="ctr" rtl="0">
              <a:spcBef>
                <a:spcPts val="0"/>
              </a:spcBef>
              <a:buNone/>
            </a:pPr>
            <a:endParaRPr sz="2800" b="0" i="0" u="none" strike="noStrike" cap="none" dirty="0">
              <a:solidFill>
                <a:schemeClr val="dk1"/>
              </a:solidFill>
              <a:latin typeface="Calibri"/>
              <a:ea typeface="Calibri"/>
              <a:cs typeface="Calibri"/>
              <a:sym typeface="Calibri"/>
            </a:endParaRPr>
          </a:p>
          <a:p>
            <a:pPr marL="0" marR="0" lvl="0" indent="0" algn="ctr" rtl="0">
              <a:spcBef>
                <a:spcPts val="0"/>
              </a:spcBef>
              <a:buSzPct val="25000"/>
              <a:buNone/>
            </a:pPr>
            <a:r>
              <a:rPr lang="lt-LT" sz="2800" b="0" i="0" u="none" strike="noStrike" cap="none" dirty="0" smtClean="0">
                <a:solidFill>
                  <a:schemeClr val="dk1"/>
                </a:solidFill>
                <a:latin typeface="Calibri"/>
                <a:ea typeface="Calibri"/>
                <a:cs typeface="Calibri"/>
                <a:sym typeface="Calibri"/>
              </a:rPr>
              <a:t>Ar kada nors jau esate čia buvę</a:t>
            </a:r>
            <a:r>
              <a:rPr lang="en-US" sz="2800" b="0" i="0" u="none" strike="noStrike" cap="none" dirty="0" smtClean="0">
                <a:solidFill>
                  <a:schemeClr val="dk1"/>
                </a:solidFill>
                <a:latin typeface="Calibri"/>
                <a:ea typeface="Calibri"/>
                <a:cs typeface="Calibri"/>
                <a:sym typeface="Calibri"/>
              </a:rPr>
              <a:t>? </a:t>
            </a:r>
            <a:endParaRPr lang="en-US" sz="2800" b="0" i="0" u="none" strike="noStrike" cap="none" dirty="0">
              <a:solidFill>
                <a:schemeClr val="dk1"/>
              </a:solidFill>
              <a:latin typeface="Calibri"/>
              <a:ea typeface="Calibri"/>
              <a:cs typeface="Calibri"/>
              <a:sym typeface="Calibri"/>
            </a:endParaRPr>
          </a:p>
          <a:p>
            <a:pPr marL="0" marR="0" lvl="0" indent="0" algn="ctr" rtl="0">
              <a:spcBef>
                <a:spcPts val="0"/>
              </a:spcBef>
              <a:buSzPct val="25000"/>
              <a:buNone/>
            </a:pPr>
            <a:r>
              <a:rPr lang="lt-LT" sz="2800" b="0" i="0" u="none" strike="noStrike" cap="none" dirty="0" smtClean="0">
                <a:solidFill>
                  <a:schemeClr val="dk1"/>
                </a:solidFill>
                <a:latin typeface="Calibri"/>
                <a:ea typeface="Calibri"/>
                <a:cs typeface="Calibri"/>
                <a:sym typeface="Calibri"/>
              </a:rPr>
              <a:t>Ar esate matęs visus šiuos žmones</a:t>
            </a:r>
            <a:r>
              <a:rPr lang="en-US" sz="2800" b="0" i="0" u="none" strike="noStrike" cap="none" dirty="0" smtClean="0">
                <a:solidFill>
                  <a:schemeClr val="dk1"/>
                </a:solidFill>
                <a:latin typeface="Calibri"/>
                <a:ea typeface="Calibri"/>
                <a:cs typeface="Calibri"/>
                <a:sym typeface="Calibri"/>
              </a:rPr>
              <a:t>? </a:t>
            </a:r>
            <a:r>
              <a:rPr lang="lt-LT" sz="2800" b="0" i="0" u="none" strike="noStrike" cap="none" dirty="0" smtClean="0">
                <a:solidFill>
                  <a:schemeClr val="dk1"/>
                </a:solidFill>
                <a:latin typeface="Calibri"/>
                <a:ea typeface="Calibri"/>
                <a:cs typeface="Calibri"/>
                <a:sym typeface="Calibri"/>
              </a:rPr>
              <a:t>Girdėję visus keistus garsus</a:t>
            </a:r>
            <a:r>
              <a:rPr lang="en-US" sz="2800" b="0" i="0" u="none" strike="noStrike" cap="none" dirty="0" smtClean="0">
                <a:solidFill>
                  <a:schemeClr val="dk1"/>
                </a:solidFill>
                <a:latin typeface="Calibri"/>
                <a:ea typeface="Calibri"/>
                <a:cs typeface="Calibri"/>
                <a:sym typeface="Calibri"/>
              </a:rPr>
              <a:t>? </a:t>
            </a:r>
            <a:endParaRPr lang="en-US" sz="2800" b="0" i="0" u="none" strike="noStrike" cap="none" dirty="0">
              <a:solidFill>
                <a:schemeClr val="dk1"/>
              </a:solidFill>
              <a:latin typeface="Calibri"/>
              <a:ea typeface="Calibri"/>
              <a:cs typeface="Calibri"/>
              <a:sym typeface="Calibri"/>
            </a:endParaRPr>
          </a:p>
          <a:p>
            <a:pPr marL="0" marR="0" lvl="0" indent="0" algn="ctr" rtl="0">
              <a:spcBef>
                <a:spcPts val="0"/>
              </a:spcBef>
              <a:buSzPct val="25000"/>
              <a:buNone/>
            </a:pPr>
            <a:r>
              <a:rPr lang="lt-LT" sz="2800" b="0" i="0" u="none" strike="noStrike" cap="none" dirty="0" smtClean="0">
                <a:solidFill>
                  <a:schemeClr val="dk1"/>
                </a:solidFill>
                <a:latin typeface="Calibri"/>
                <a:ea typeface="Calibri"/>
                <a:cs typeface="Calibri"/>
                <a:sym typeface="Calibri"/>
              </a:rPr>
              <a:t>O kaip dėl viliojančių aplink sklandančių kvapų</a:t>
            </a:r>
            <a:r>
              <a:rPr lang="en-US" sz="2800" b="0" i="0" u="none" strike="noStrike" cap="none" dirty="0" smtClean="0">
                <a:solidFill>
                  <a:schemeClr val="dk1"/>
                </a:solidFill>
                <a:latin typeface="Calibri"/>
                <a:ea typeface="Calibri"/>
                <a:cs typeface="Calibri"/>
                <a:sym typeface="Calibri"/>
              </a:rPr>
              <a:t>?</a:t>
            </a:r>
            <a:endParaRPr lang="en-US" sz="2800" b="0" i="0" u="none" strike="noStrike" cap="none" dirty="0">
              <a:solidFill>
                <a:schemeClr val="dk1"/>
              </a:solidFill>
              <a:latin typeface="Calibri"/>
              <a:ea typeface="Calibri"/>
              <a:cs typeface="Calibri"/>
              <a:sym typeface="Calibri"/>
            </a:endParaRPr>
          </a:p>
          <a:p>
            <a:pPr marL="0" marR="0" lvl="0" indent="0" algn="l" rtl="0">
              <a:spcBef>
                <a:spcPts val="0"/>
              </a:spcBef>
              <a:buNone/>
            </a:pPr>
            <a:endParaRPr sz="2800" b="0" i="0" u="none" strike="noStrike" cap="none" dirty="0">
              <a:solidFill>
                <a:schemeClr val="dk1"/>
              </a:solidFill>
              <a:latin typeface="Calibri"/>
              <a:ea typeface="Calibri"/>
              <a:cs typeface="Calibri"/>
              <a:sym typeface="Calibri"/>
            </a:endParaRPr>
          </a:p>
          <a:p>
            <a:pPr marL="0" marR="0" lvl="0" indent="0" algn="l" rtl="0">
              <a:spcBef>
                <a:spcPts val="0"/>
              </a:spcBef>
              <a:buNone/>
            </a:pPr>
            <a:endParaRPr sz="2800" b="0" i="0" u="none" strike="noStrike" cap="none" dirty="0">
              <a:solidFill>
                <a:schemeClr val="dk1"/>
              </a:solidFill>
              <a:latin typeface="Calibri"/>
              <a:ea typeface="Calibri"/>
              <a:cs typeface="Calibri"/>
              <a:sym typeface="Calibri"/>
            </a:endParaRPr>
          </a:p>
        </p:txBody>
      </p:sp>
      <p:pic>
        <p:nvPicPr>
          <p:cNvPr id="198" name="Shape 198"/>
          <p:cNvPicPr preferRelativeResize="0"/>
          <p:nvPr/>
        </p:nvPicPr>
        <p:blipFill rotWithShape="1">
          <a:blip r:embed="rId3">
            <a:alphaModFix/>
          </a:blip>
          <a:srcRect/>
          <a:stretch/>
        </p:blipFill>
        <p:spPr>
          <a:xfrm>
            <a:off x="6714225" y="0"/>
            <a:ext cx="2429700" cy="1821900"/>
          </a:xfrm>
          <a:prstGeom prst="rect">
            <a:avLst/>
          </a:prstGeom>
          <a:noFill/>
          <a:ln>
            <a:noFill/>
          </a:ln>
        </p:spPr>
      </p:pic>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Shape 203"/>
          <p:cNvSpPr txBox="1">
            <a:spLocks noGrp="1"/>
          </p:cNvSpPr>
          <p:nvPr>
            <p:ph type="body" idx="1"/>
          </p:nvPr>
        </p:nvSpPr>
        <p:spPr>
          <a:xfrm>
            <a:off x="1141999" y="1600200"/>
            <a:ext cx="6670557" cy="4354694"/>
          </a:xfrm>
          <a:prstGeom prst="rect">
            <a:avLst/>
          </a:prstGeom>
          <a:noFill/>
          <a:ln>
            <a:noFill/>
          </a:ln>
        </p:spPr>
        <p:txBody>
          <a:bodyPr lIns="91425" tIns="45700" rIns="91425" bIns="45700" anchor="t" anchorCtr="0">
            <a:noAutofit/>
          </a:bodyPr>
          <a:lstStyle/>
          <a:p>
            <a:pPr marL="0" marR="0" lvl="0" indent="0" algn="ctr" rtl="0">
              <a:spcBef>
                <a:spcPts val="0"/>
              </a:spcBef>
              <a:buClr>
                <a:schemeClr val="dk1"/>
              </a:buClr>
              <a:buSzPct val="25000"/>
              <a:buFont typeface="Arial"/>
              <a:buNone/>
            </a:pPr>
            <a:r>
              <a:rPr lang="lt-LT" sz="3200" b="0" i="0" u="none" strike="noStrike" cap="none" dirty="0" smtClean="0">
                <a:solidFill>
                  <a:schemeClr val="dk1"/>
                </a:solidFill>
                <a:latin typeface="Arial"/>
                <a:ea typeface="Arial"/>
                <a:cs typeface="Arial"/>
                <a:sym typeface="Arial"/>
              </a:rPr>
              <a:t>Šiandien saulėta diena ir Jus įeinate į pramogų parką. </a:t>
            </a:r>
          </a:p>
          <a:p>
            <a:pPr marL="0" marR="0" lvl="0" indent="0" algn="ctr" rtl="0">
              <a:spcBef>
                <a:spcPts val="0"/>
              </a:spcBef>
              <a:buClr>
                <a:schemeClr val="dk1"/>
              </a:buClr>
              <a:buSzPct val="25000"/>
              <a:buFont typeface="Arial"/>
              <a:buNone/>
            </a:pPr>
            <a:endParaRPr lang="lt-LT" dirty="0"/>
          </a:p>
          <a:p>
            <a:pPr marL="0" marR="0" lvl="0" indent="0" algn="ctr" rtl="0">
              <a:spcBef>
                <a:spcPts val="0"/>
              </a:spcBef>
              <a:buClr>
                <a:schemeClr val="dk1"/>
              </a:buClr>
              <a:buSzPct val="25000"/>
              <a:buFont typeface="Arial"/>
              <a:buNone/>
            </a:pPr>
            <a:r>
              <a:rPr lang="lt-LT" sz="3200" b="0" i="0" u="none" strike="noStrike" cap="none" dirty="0" smtClean="0">
                <a:solidFill>
                  <a:schemeClr val="dk1"/>
                </a:solidFill>
                <a:latin typeface="Arial"/>
                <a:ea typeface="Arial"/>
                <a:cs typeface="Arial"/>
                <a:sym typeface="Arial"/>
              </a:rPr>
              <a:t>Jūs apsidairote ir apžiūrite Jus supančius žmones.</a:t>
            </a:r>
          </a:p>
          <a:p>
            <a:pPr marL="0" marR="0" lvl="0" indent="0" algn="ctr" rtl="0">
              <a:spcBef>
                <a:spcPts val="0"/>
              </a:spcBef>
              <a:buClr>
                <a:schemeClr val="dk1"/>
              </a:buClr>
              <a:buSzPct val="25000"/>
              <a:buFont typeface="Arial"/>
              <a:buNone/>
            </a:pPr>
            <a:endParaRPr lang="lt-LT" sz="3200" b="0" i="0" u="none" strike="noStrike" cap="none" dirty="0" smtClean="0">
              <a:solidFill>
                <a:schemeClr val="dk1"/>
              </a:solidFill>
              <a:latin typeface="Arial"/>
              <a:ea typeface="Arial"/>
              <a:cs typeface="Arial"/>
              <a:sym typeface="Arial"/>
            </a:endParaRPr>
          </a:p>
          <a:p>
            <a:pPr marL="0" marR="0" lvl="0" indent="0" algn="ctr" rtl="0">
              <a:spcBef>
                <a:spcPts val="0"/>
              </a:spcBef>
              <a:buClr>
                <a:schemeClr val="dk1"/>
              </a:buClr>
              <a:buSzPct val="25000"/>
              <a:buFont typeface="Arial"/>
              <a:buNone/>
            </a:pPr>
            <a:r>
              <a:rPr lang="lt-LT" dirty="0" smtClean="0"/>
              <a:t>Jūs pradedate lėtai žingsniuoti. </a:t>
            </a:r>
            <a:r>
              <a:rPr lang="lt-LT" sz="3200" b="0" i="0" u="none" strike="noStrike" cap="none" dirty="0" smtClean="0">
                <a:solidFill>
                  <a:schemeClr val="dk1"/>
                </a:solidFill>
                <a:latin typeface="Arial"/>
                <a:ea typeface="Arial"/>
                <a:cs typeface="Arial"/>
                <a:sym typeface="Arial"/>
              </a:rPr>
              <a:t> </a:t>
            </a:r>
            <a:endParaRPr sz="3200" b="0" i="0" u="none" strike="noStrike" cap="none" dirty="0">
              <a:solidFill>
                <a:schemeClr val="dk1"/>
              </a:solidFill>
              <a:latin typeface="Arial"/>
              <a:ea typeface="Arial"/>
              <a:cs typeface="Arial"/>
              <a:sym typeface="Arial"/>
            </a:endParaRPr>
          </a:p>
        </p:txBody>
      </p:sp>
      <p:sp>
        <p:nvSpPr>
          <p:cNvPr id="204" name="Shape 204"/>
          <p:cNvSpPr/>
          <p:nvPr/>
        </p:nvSpPr>
        <p:spPr>
          <a:xfrm>
            <a:off x="1331640" y="2967334"/>
            <a:ext cx="6624735" cy="2677656"/>
          </a:xfrm>
          <a:prstGeom prst="rect">
            <a:avLst/>
          </a:prstGeom>
          <a:noFill/>
          <a:ln>
            <a:noFill/>
          </a:ln>
        </p:spPr>
        <p:txBody>
          <a:bodyPr lIns="91425" tIns="45700" rIns="91425" bIns="45700" anchor="t" anchorCtr="0">
            <a:noAutofit/>
          </a:bodyPr>
          <a:lstStyle/>
          <a:p>
            <a:pPr marL="0" marR="0" lvl="0" indent="0" algn="ctr" rtl="0">
              <a:spcBef>
                <a:spcPts val="0"/>
              </a:spcBef>
              <a:buNone/>
            </a:pPr>
            <a:endParaRPr sz="2800" b="0" i="0" u="none" strike="noStrike" cap="none" dirty="0">
              <a:solidFill>
                <a:schemeClr val="dk1"/>
              </a:solidFill>
              <a:latin typeface="Calibri"/>
              <a:ea typeface="Calibri"/>
              <a:cs typeface="Calibri"/>
              <a:sym typeface="Calibri"/>
            </a:endParaRP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Shape 209"/>
          <p:cNvSpPr/>
          <p:nvPr/>
        </p:nvSpPr>
        <p:spPr>
          <a:xfrm>
            <a:off x="310985" y="3105834"/>
            <a:ext cx="8064900" cy="12003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lt-LT" sz="4000" dirty="0" smtClean="0">
                <a:solidFill>
                  <a:schemeClr val="dk1"/>
                </a:solidFill>
                <a:latin typeface="Calibri"/>
                <a:ea typeface="Calibri"/>
                <a:cs typeface="Calibri"/>
                <a:sym typeface="Calibri"/>
              </a:rPr>
              <a:t>Gerai įsižiūrėkite į žmones.</a:t>
            </a:r>
            <a:endParaRPr lang="en-US" sz="4000" b="0" i="0" u="none" strike="noStrike" cap="none" dirty="0">
              <a:solidFill>
                <a:schemeClr val="dk1"/>
              </a:solidFill>
              <a:latin typeface="Calibri"/>
              <a:ea typeface="Calibri"/>
              <a:cs typeface="Calibri"/>
              <a:sym typeface="Calibri"/>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Shape 214"/>
          <p:cNvSpPr/>
          <p:nvPr/>
        </p:nvSpPr>
        <p:spPr>
          <a:xfrm>
            <a:off x="467543" y="2996951"/>
            <a:ext cx="8100392" cy="1323439"/>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lt-LT" sz="4000" b="0" i="0" u="none" strike="noStrike" cap="none" dirty="0" smtClean="0">
                <a:solidFill>
                  <a:schemeClr val="dk1"/>
                </a:solidFill>
                <a:latin typeface="Calibri"/>
                <a:ea typeface="Calibri"/>
                <a:cs typeface="Calibri"/>
                <a:sym typeface="Calibri"/>
              </a:rPr>
              <a:t>Apsidairykite ir apžiūrėkite visus Jus supančius asmenis. </a:t>
            </a:r>
            <a:endParaRPr lang="en-US" sz="4000" b="0" i="0" u="none" strike="noStrike" cap="none" dirty="0">
              <a:solidFill>
                <a:schemeClr val="dk1"/>
              </a:solidFill>
              <a:latin typeface="Calibri"/>
              <a:ea typeface="Calibri"/>
              <a:cs typeface="Calibri"/>
              <a:sym typeface="Calibri"/>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Shape 219"/>
          <p:cNvSpPr/>
          <p:nvPr/>
        </p:nvSpPr>
        <p:spPr>
          <a:xfrm>
            <a:off x="1403648" y="2564904"/>
            <a:ext cx="6574200" cy="13233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lt-LT" sz="4000" b="0" i="0" u="none" strike="noStrike" cap="none" dirty="0" smtClean="0">
                <a:solidFill>
                  <a:schemeClr val="dk1"/>
                </a:solidFill>
                <a:latin typeface="Calibri"/>
                <a:ea typeface="Calibri"/>
                <a:cs typeface="Calibri"/>
                <a:sym typeface="Calibri"/>
              </a:rPr>
              <a:t>Ar pastebite žmones, laukiančius eilėse prie atrakcionų? </a:t>
            </a:r>
            <a:endParaRPr lang="en-US" sz="4000" b="0" i="0" u="none" strike="noStrike" cap="none" dirty="0">
              <a:solidFill>
                <a:schemeClr val="dk1"/>
              </a:solidFill>
              <a:latin typeface="Calibri"/>
              <a:ea typeface="Calibri"/>
              <a:cs typeface="Calibri"/>
              <a:sym typeface="Calibri"/>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Shape 225"/>
          <p:cNvSpPr/>
          <p:nvPr/>
        </p:nvSpPr>
        <p:spPr>
          <a:xfrm>
            <a:off x="1187624" y="2910436"/>
            <a:ext cx="6912900" cy="12003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lt-LT" sz="4000" b="0" i="0" u="none" strike="noStrike" cap="none" dirty="0" smtClean="0">
                <a:solidFill>
                  <a:schemeClr val="dk1"/>
                </a:solidFill>
                <a:latin typeface="Calibri"/>
                <a:ea typeface="Calibri"/>
                <a:cs typeface="Calibri"/>
                <a:sym typeface="Calibri"/>
              </a:rPr>
              <a:t>Ar matote suglumusius ir išsigandusius veidus? </a:t>
            </a:r>
            <a:endParaRPr lang="en-US" sz="4000" b="0" i="0" u="none" strike="noStrike" cap="none" dirty="0">
              <a:solidFill>
                <a:schemeClr val="dk1"/>
              </a:solidFill>
              <a:latin typeface="Calibri"/>
              <a:ea typeface="Calibri"/>
              <a:cs typeface="Calibri"/>
              <a:sym typeface="Calibri"/>
            </a:endParaRPr>
          </a:p>
        </p:txBody>
      </p:sp>
    </p:spTree>
  </p:cSld>
  <p:clrMapOvr>
    <a:masterClrMapping/>
  </p:clrMapOvr>
  <p:transition spd="slow">
    <p:cut/>
  </p:transition>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418</Words>
  <Application>Microsoft Office PowerPoint</Application>
  <PresentationFormat>Demonstracija ekrane (4:3)</PresentationFormat>
  <Paragraphs>81</Paragraphs>
  <Slides>16</Slides>
  <Notes>16</Notes>
  <HiddenSlides>0</HiddenSlides>
  <MMClips>0</MMClips>
  <ScaleCrop>false</ScaleCrop>
  <HeadingPairs>
    <vt:vector size="6" baseType="variant">
      <vt:variant>
        <vt:lpstr>Naudojami šriftai</vt:lpstr>
      </vt:variant>
      <vt:variant>
        <vt:i4>3</vt:i4>
      </vt:variant>
      <vt:variant>
        <vt:lpstr>Tema</vt:lpstr>
      </vt:variant>
      <vt:variant>
        <vt:i4>2</vt:i4>
      </vt:variant>
      <vt:variant>
        <vt:lpstr>Skaidrių pavadinimai</vt:lpstr>
      </vt:variant>
      <vt:variant>
        <vt:i4>16</vt:i4>
      </vt:variant>
    </vt:vector>
  </HeadingPairs>
  <TitlesOfParts>
    <vt:vector size="21" baseType="lpstr">
      <vt:lpstr>Arial</vt:lpstr>
      <vt:lpstr>Calibri</vt:lpstr>
      <vt:lpstr>Noto Sans Symbols</vt:lpstr>
      <vt:lpstr>Office Theme</vt:lpstr>
      <vt:lpstr>1_Office Theme</vt:lpstr>
      <vt:lpstr> Supratimo lavinimo užduotys</vt:lpstr>
      <vt:lpstr>Kam lavinti supratimą?  </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Kuo naudingas šis pratimas? </vt:lpstr>
      <vt:lpstr>„PowerPoint“ pateiktis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Awareness exercise</dc:title>
  <dc:creator>Veronika Rechberger</dc:creator>
  <cp:lastModifiedBy>Darbuotojas</cp:lastModifiedBy>
  <cp:revision>4</cp:revision>
  <dcterms:modified xsi:type="dcterms:W3CDTF">2016-06-17T07:27:57Z</dcterms:modified>
</cp:coreProperties>
</file>