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handoutMasterIdLst>
    <p:handoutMasterId r:id="rId12"/>
  </p:handoutMasterIdLst>
  <p:sldIdLst>
    <p:sldId id="265"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79AC7"/>
    <a:srgbClr val="E2E5E6"/>
    <a:srgbClr val="A5ADB2"/>
    <a:srgbClr val="454851"/>
    <a:srgbClr val="3C3E48"/>
    <a:srgbClr val="3F404A"/>
    <a:srgbClr val="E9E9E9"/>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15" d="100"/>
          <a:sy n="115" d="100"/>
        </p:scale>
        <p:origin x="-120" y="-145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handoutMaster" Target="handoutMasters/handoutMaster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A76BF3C-C592-1A47-9228-7DAC5B174F6F}" type="datetimeFigureOut">
              <a:rPr lang="en-US" smtClean="0"/>
              <a:t>16-01-06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B336BA4-5F08-484A-BE8C-7FEF39E9CE8A}" type="slidenum">
              <a:rPr lang="en-US" smtClean="0"/>
              <a:t>‹#›</a:t>
            </a:fld>
            <a:endParaRPr lang="en-US"/>
          </a:p>
        </p:txBody>
      </p:sp>
    </p:spTree>
    <p:extLst>
      <p:ext uri="{BB962C8B-B14F-4D97-AF65-F5344CB8AC3E}">
        <p14:creationId xmlns:p14="http://schemas.microsoft.com/office/powerpoint/2010/main" val="260110938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533B8F7-1BCD-E045-956B-7C1C5AAB2160}" type="datetimeFigureOut">
              <a:rPr lang="en-US" smtClean="0"/>
              <a:t>16-01-06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lt-LT" smtClean="0"/>
              <a:t>Click to edit Master text styles</a:t>
            </a:r>
          </a:p>
          <a:p>
            <a:pPr lvl="1"/>
            <a:r>
              <a:rPr lang="lt-LT" smtClean="0"/>
              <a:t>Second level</a:t>
            </a:r>
          </a:p>
          <a:p>
            <a:pPr lvl="2"/>
            <a:r>
              <a:rPr lang="lt-LT" smtClean="0"/>
              <a:t>Third level</a:t>
            </a:r>
          </a:p>
          <a:p>
            <a:pPr lvl="3"/>
            <a:r>
              <a:rPr lang="lt-LT" smtClean="0"/>
              <a:t>Fourth level</a:t>
            </a:r>
          </a:p>
          <a:p>
            <a:pPr lvl="4"/>
            <a:r>
              <a:rPr lang="lt-LT"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E5DF95D-83B9-1242-9B85-291237A571F6}" type="slidenum">
              <a:rPr lang="en-US" smtClean="0"/>
              <a:t>‹#›</a:t>
            </a:fld>
            <a:endParaRPr lang="en-US"/>
          </a:p>
        </p:txBody>
      </p:sp>
    </p:spTree>
    <p:extLst>
      <p:ext uri="{BB962C8B-B14F-4D97-AF65-F5344CB8AC3E}">
        <p14:creationId xmlns:p14="http://schemas.microsoft.com/office/powerpoint/2010/main" val="2286520849"/>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hyperlink" Target="http://openprof.eu" TargetMode="Externa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hyperlink" Target="http://openprof.eu" TargetMode="Externa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1998" y="1201972"/>
            <a:ext cx="6630402" cy="2373099"/>
          </a:xfrm>
        </p:spPr>
        <p:txBody>
          <a:bodyPr>
            <a:normAutofit/>
          </a:bodyPr>
          <a:lstStyle>
            <a:lvl1pPr>
              <a:defRPr sz="4000"/>
            </a:lvl1pPr>
          </a:lstStyle>
          <a:p>
            <a:r>
              <a:rPr lang="lt-LT" dirty="0" smtClean="0"/>
              <a:t>Click to edit Master title style</a:t>
            </a:r>
            <a:endParaRPr lang="en-US" dirty="0"/>
          </a:p>
        </p:txBody>
      </p:sp>
      <p:sp>
        <p:nvSpPr>
          <p:cNvPr id="3" name="Subtitle 2"/>
          <p:cNvSpPr>
            <a:spLocks noGrp="1"/>
          </p:cNvSpPr>
          <p:nvPr>
            <p:ph type="subTitle" idx="1"/>
          </p:nvPr>
        </p:nvSpPr>
        <p:spPr>
          <a:xfrm>
            <a:off x="1141999" y="3692461"/>
            <a:ext cx="6630401" cy="2102355"/>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lt-LT" dirty="0" smtClean="0"/>
              <a:t>Click to edit Master subtitle style</a:t>
            </a:r>
            <a:endParaRPr lang="en-US" dirty="0"/>
          </a:p>
        </p:txBody>
      </p:sp>
      <p:sp>
        <p:nvSpPr>
          <p:cNvPr id="14" name="Rectangle 13"/>
          <p:cNvSpPr/>
          <p:nvPr userDrawn="1"/>
        </p:nvSpPr>
        <p:spPr>
          <a:xfrm>
            <a:off x="63857" y="6395466"/>
            <a:ext cx="8975487" cy="316898"/>
          </a:xfrm>
          <a:prstGeom prst="rect">
            <a:avLst/>
          </a:prstGeom>
          <a:solidFill>
            <a:srgbClr val="E2E5E6"/>
          </a:solidFill>
          <a:ln>
            <a:solidFill>
              <a:srgbClr val="F2F2F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Pentagon 14"/>
          <p:cNvSpPr/>
          <p:nvPr userDrawn="1"/>
        </p:nvSpPr>
        <p:spPr>
          <a:xfrm>
            <a:off x="1222688" y="6395466"/>
            <a:ext cx="2168419" cy="316898"/>
          </a:xfrm>
          <a:prstGeom prst="homePlate">
            <a:avLst/>
          </a:prstGeom>
          <a:solidFill>
            <a:srgbClr val="A5ADB2"/>
          </a:solidFill>
          <a:ln>
            <a:solidFill>
              <a:srgbClr val="F2F2F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Pentagon 15"/>
          <p:cNvSpPr/>
          <p:nvPr userDrawn="1"/>
        </p:nvSpPr>
        <p:spPr>
          <a:xfrm>
            <a:off x="63857" y="6395466"/>
            <a:ext cx="1296248" cy="316898"/>
          </a:xfrm>
          <a:prstGeom prst="homePlate">
            <a:avLst/>
          </a:prstGeom>
          <a:solidFill>
            <a:srgbClr val="A5ADB2"/>
          </a:solidFill>
          <a:ln>
            <a:solidFill>
              <a:schemeClr val="bg1">
                <a:lumMod val="9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17" name="Rectangle 16"/>
          <p:cNvSpPr/>
          <p:nvPr userDrawn="1"/>
        </p:nvSpPr>
        <p:spPr>
          <a:xfrm>
            <a:off x="1360105" y="6432368"/>
            <a:ext cx="1813317" cy="246221"/>
          </a:xfrm>
          <a:prstGeom prst="rect">
            <a:avLst/>
          </a:prstGeom>
        </p:spPr>
        <p:txBody>
          <a:bodyPr wrap="none">
            <a:spAutoFit/>
          </a:bodyPr>
          <a:lstStyle/>
          <a:p>
            <a:r>
              <a:rPr lang="en-US" sz="1000" dirty="0" smtClean="0">
                <a:solidFill>
                  <a:srgbClr val="3F404A"/>
                </a:solidFill>
                <a:latin typeface="Adobe Caslon Pro"/>
                <a:cs typeface="Adobe Caslon Pro"/>
              </a:rPr>
              <a:t>2014-1-LT01-KA202-000562</a:t>
            </a:r>
            <a:endParaRPr lang="en-US" sz="1000" dirty="0">
              <a:solidFill>
                <a:srgbClr val="3F404A"/>
              </a:solidFill>
              <a:latin typeface="Adobe Caslon Pro"/>
              <a:cs typeface="Adobe Caslon Pro"/>
            </a:endParaRPr>
          </a:p>
        </p:txBody>
      </p:sp>
      <p:sp>
        <p:nvSpPr>
          <p:cNvPr id="18" name="Date Placeholder 3"/>
          <p:cNvSpPr>
            <a:spLocks noGrp="1"/>
          </p:cNvSpPr>
          <p:nvPr>
            <p:ph type="dt" sz="half" idx="2"/>
          </p:nvPr>
        </p:nvSpPr>
        <p:spPr>
          <a:xfrm>
            <a:off x="63856" y="6368446"/>
            <a:ext cx="1158833" cy="316898"/>
          </a:xfrm>
          <a:prstGeom prst="rect">
            <a:avLst/>
          </a:prstGeom>
          <a:noFill/>
          <a:ln>
            <a:noFill/>
          </a:ln>
        </p:spPr>
        <p:txBody>
          <a:bodyPr/>
          <a:lstStyle>
            <a:lvl1pPr algn="ctr">
              <a:lnSpc>
                <a:spcPct val="150000"/>
              </a:lnSpc>
              <a:defRPr sz="1000" baseline="0">
                <a:solidFill>
                  <a:srgbClr val="3F404A"/>
                </a:solidFill>
                <a:latin typeface="Adobe Caslon Pro"/>
                <a:cs typeface="Adobe Caslon Pro"/>
              </a:defRPr>
            </a:lvl1pPr>
          </a:lstStyle>
          <a:p>
            <a:fld id="{11FCAC65-7E50-4B45-B371-CF3BF5D412EE}" type="datetime4">
              <a:rPr lang="lt-LT" smtClean="0"/>
              <a:t>January 6, 2016</a:t>
            </a:fld>
            <a:endParaRPr lang="en-US" dirty="0"/>
          </a:p>
        </p:txBody>
      </p:sp>
      <p:sp>
        <p:nvSpPr>
          <p:cNvPr id="19" name="Rectangle 18"/>
          <p:cNvSpPr/>
          <p:nvPr userDrawn="1"/>
        </p:nvSpPr>
        <p:spPr>
          <a:xfrm>
            <a:off x="7959653" y="6400715"/>
            <a:ext cx="941283" cy="246221"/>
          </a:xfrm>
          <a:prstGeom prst="rect">
            <a:avLst/>
          </a:prstGeom>
        </p:spPr>
        <p:txBody>
          <a:bodyPr wrap="none">
            <a:spAutoFit/>
          </a:bodyPr>
          <a:lstStyle/>
          <a:p>
            <a:r>
              <a:rPr lang="en-US" sz="1000" b="0" i="0" u="none" strike="noStrike" cap="small" baseline="0" dirty="0" smtClean="0">
                <a:ln>
                  <a:noFill/>
                </a:ln>
                <a:noFill/>
                <a:effectLst>
                  <a:reflection stA="50000" endPos="75000" dist="12700" dir="5400000" sy="-100000" algn="bl" rotWithShape="0"/>
                </a:effectLst>
                <a:latin typeface="Adobe Caslon Pro"/>
                <a:cs typeface="Adobe Caslon Pro"/>
                <a:hlinkClick r:id="rId2"/>
              </a:rPr>
              <a:t>openprof.eu</a:t>
            </a:r>
            <a:endParaRPr lang="en-US" sz="1000" b="0" i="0" u="none" strike="noStrike" cap="small" baseline="0" dirty="0">
              <a:ln>
                <a:noFill/>
              </a:ln>
              <a:noFill/>
              <a:effectLst>
                <a:reflection stA="50000" endPos="75000" dist="12700" dir="5400000" sy="-100000" algn="bl" rotWithShape="0"/>
              </a:effectLst>
              <a:latin typeface="Adobe Caslon Pro"/>
              <a:cs typeface="Adobe Caslon Pro"/>
            </a:endParaRPr>
          </a:p>
        </p:txBody>
      </p:sp>
    </p:spTree>
    <p:extLst>
      <p:ext uri="{BB962C8B-B14F-4D97-AF65-F5344CB8AC3E}">
        <p14:creationId xmlns:p14="http://schemas.microsoft.com/office/powerpoint/2010/main" val="41576794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lt-LT" smtClean="0"/>
              <a:t>Click to edit Master text styles</a:t>
            </a:r>
          </a:p>
          <a:p>
            <a:pPr lvl="1"/>
            <a:r>
              <a:rPr lang="lt-LT" smtClean="0"/>
              <a:t>Second level</a:t>
            </a:r>
          </a:p>
          <a:p>
            <a:pPr lvl="2"/>
            <a:r>
              <a:rPr lang="lt-LT" smtClean="0"/>
              <a:t>Third level</a:t>
            </a:r>
          </a:p>
          <a:p>
            <a:pPr lvl="3"/>
            <a:r>
              <a:rPr lang="lt-LT" smtClean="0"/>
              <a:t>Fourth level</a:t>
            </a:r>
          </a:p>
          <a:p>
            <a:pPr lvl="4"/>
            <a:r>
              <a:rPr lang="lt-LT"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EFC4FBA9-1E97-2742-913A-2BB63797C71B}" type="datetime4">
              <a:rPr lang="lt-LT" smtClean="0"/>
              <a:t>January 6, 2016</a:t>
            </a:fld>
            <a:endParaRPr lang="en-US"/>
          </a:p>
        </p:txBody>
      </p:sp>
      <p:sp>
        <p:nvSpPr>
          <p:cNvPr id="6" name="Slide Number Placeholder 5"/>
          <p:cNvSpPr>
            <a:spLocks noGrp="1"/>
          </p:cNvSpPr>
          <p:nvPr>
            <p:ph type="sldNum" sz="quarter" idx="12"/>
          </p:nvPr>
        </p:nvSpPr>
        <p:spPr/>
        <p:txBody>
          <a:bodyPr/>
          <a:lstStyle>
            <a:lvl1pPr marL="0" marR="0" indent="0" algn="r" defTabSz="457200" rtl="0" eaLnBrk="1" fontAlgn="auto" latinLnBrk="0" hangingPunct="1">
              <a:lnSpc>
                <a:spcPct val="100000"/>
              </a:lnSpc>
              <a:spcBef>
                <a:spcPts val="0"/>
              </a:spcBef>
              <a:spcAft>
                <a:spcPts val="0"/>
              </a:spcAft>
              <a:buClrTx/>
              <a:buSzTx/>
              <a:buFontTx/>
              <a:buNone/>
              <a:tabLst/>
              <a:defRPr/>
            </a:lvl1pPr>
          </a:lstStyle>
          <a:p>
            <a:r>
              <a:rPr lang="en-US" dirty="0" err="1" smtClean="0"/>
              <a:t>openprof.eu</a:t>
            </a:r>
            <a:endParaRPr lang="en-US" dirty="0" smtClean="0"/>
          </a:p>
        </p:txBody>
      </p:sp>
    </p:spTree>
    <p:extLst>
      <p:ext uri="{BB962C8B-B14F-4D97-AF65-F5344CB8AC3E}">
        <p14:creationId xmlns:p14="http://schemas.microsoft.com/office/powerpoint/2010/main" val="9560340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610072" cy="5851525"/>
          </a:xfrm>
        </p:spPr>
        <p:txBody>
          <a:bodyPr vert="eaVert"/>
          <a:lstStyle/>
          <a:p>
            <a:r>
              <a:rPr lang="lt-LT" dirty="0" smtClean="0"/>
              <a:t>Click to edit Master title style</a:t>
            </a:r>
            <a:endParaRPr lang="en-US" dirty="0"/>
          </a:p>
        </p:txBody>
      </p:sp>
      <p:sp>
        <p:nvSpPr>
          <p:cNvPr id="3" name="Vertical Text Placeholder 2"/>
          <p:cNvSpPr>
            <a:spLocks noGrp="1"/>
          </p:cNvSpPr>
          <p:nvPr>
            <p:ph type="body" orient="vert" idx="1"/>
          </p:nvPr>
        </p:nvSpPr>
        <p:spPr>
          <a:xfrm>
            <a:off x="1141998" y="274638"/>
            <a:ext cx="5335001" cy="5851525"/>
          </a:xfrm>
        </p:spPr>
        <p:txBody>
          <a:bodyPr vert="eaVert"/>
          <a:lstStyle/>
          <a:p>
            <a:pPr lvl="0"/>
            <a:r>
              <a:rPr lang="lt-LT" smtClean="0"/>
              <a:t>Click to edit Master text styles</a:t>
            </a:r>
          </a:p>
          <a:p>
            <a:pPr lvl="1"/>
            <a:r>
              <a:rPr lang="lt-LT" smtClean="0"/>
              <a:t>Second level</a:t>
            </a:r>
          </a:p>
          <a:p>
            <a:pPr lvl="2"/>
            <a:r>
              <a:rPr lang="lt-LT" smtClean="0"/>
              <a:t>Third level</a:t>
            </a:r>
          </a:p>
          <a:p>
            <a:pPr lvl="3"/>
            <a:r>
              <a:rPr lang="lt-LT" smtClean="0"/>
              <a:t>Fourth level</a:t>
            </a:r>
          </a:p>
          <a:p>
            <a:pPr lvl="4"/>
            <a:r>
              <a:rPr lang="lt-LT"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FCE8AB09-3280-5847-902C-9500EEE9C13C}" type="datetime4">
              <a:rPr lang="lt-LT" smtClean="0"/>
              <a:t>January 6, 2016</a:t>
            </a:fld>
            <a:endParaRPr lang="en-US"/>
          </a:p>
        </p:txBody>
      </p:sp>
      <p:sp>
        <p:nvSpPr>
          <p:cNvPr id="6" name="Slide Number Placeholder 5"/>
          <p:cNvSpPr>
            <a:spLocks noGrp="1"/>
          </p:cNvSpPr>
          <p:nvPr>
            <p:ph type="sldNum" sz="quarter" idx="12"/>
          </p:nvPr>
        </p:nvSpPr>
        <p:spPr/>
        <p:txBody>
          <a:bodyPr/>
          <a:lstStyle>
            <a:lvl1pPr marL="0" marR="0" indent="0" algn="r" defTabSz="457200" rtl="0" eaLnBrk="1" fontAlgn="auto" latinLnBrk="0" hangingPunct="1">
              <a:lnSpc>
                <a:spcPct val="100000"/>
              </a:lnSpc>
              <a:spcBef>
                <a:spcPts val="0"/>
              </a:spcBef>
              <a:spcAft>
                <a:spcPts val="0"/>
              </a:spcAft>
              <a:buClrTx/>
              <a:buSzTx/>
              <a:buFontTx/>
              <a:buNone/>
              <a:tabLst/>
              <a:defRPr/>
            </a:lvl1pPr>
          </a:lstStyle>
          <a:p>
            <a:r>
              <a:rPr lang="en-US" dirty="0" err="1" smtClean="0"/>
              <a:t>openprof.eu</a:t>
            </a:r>
            <a:endParaRPr lang="en-US" dirty="0" smtClean="0"/>
          </a:p>
        </p:txBody>
      </p:sp>
    </p:spTree>
    <p:extLst>
      <p:ext uri="{BB962C8B-B14F-4D97-AF65-F5344CB8AC3E}">
        <p14:creationId xmlns:p14="http://schemas.microsoft.com/office/powerpoint/2010/main" val="27753154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mtClean="0"/>
              <a:t>Click to edit Master title style</a:t>
            </a:r>
            <a:endParaRPr lang="en-US"/>
          </a:p>
        </p:txBody>
      </p:sp>
      <p:sp>
        <p:nvSpPr>
          <p:cNvPr id="3" name="Content Placeholder 2"/>
          <p:cNvSpPr>
            <a:spLocks noGrp="1"/>
          </p:cNvSpPr>
          <p:nvPr>
            <p:ph idx="1"/>
          </p:nvPr>
        </p:nvSpPr>
        <p:spPr/>
        <p:txBody>
          <a:bodyPr/>
          <a:lstStyle/>
          <a:p>
            <a:pPr lvl="0"/>
            <a:r>
              <a:rPr lang="lt-LT" smtClean="0"/>
              <a:t>Click to edit Master text styles</a:t>
            </a:r>
          </a:p>
          <a:p>
            <a:pPr lvl="1"/>
            <a:r>
              <a:rPr lang="lt-LT" smtClean="0"/>
              <a:t>Second level</a:t>
            </a:r>
          </a:p>
          <a:p>
            <a:pPr lvl="2"/>
            <a:r>
              <a:rPr lang="lt-LT" smtClean="0"/>
              <a:t>Third level</a:t>
            </a:r>
          </a:p>
          <a:p>
            <a:pPr lvl="3"/>
            <a:r>
              <a:rPr lang="lt-LT" smtClean="0"/>
              <a:t>Fourth level</a:t>
            </a:r>
          </a:p>
          <a:p>
            <a:pPr lvl="4"/>
            <a:r>
              <a:rPr lang="lt-LT"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09FE2C43-972B-4947-B6B7-F2FAF6EE4C88}" type="datetime4">
              <a:rPr lang="lt-LT" smtClean="0"/>
              <a:t>January 6, 2016</a:t>
            </a:fld>
            <a:endParaRPr lang="en-US"/>
          </a:p>
        </p:txBody>
      </p:sp>
      <p:sp>
        <p:nvSpPr>
          <p:cNvPr id="6" name="Slide Number Placeholder 5"/>
          <p:cNvSpPr>
            <a:spLocks noGrp="1"/>
          </p:cNvSpPr>
          <p:nvPr>
            <p:ph type="sldNum" sz="quarter" idx="12"/>
          </p:nvPr>
        </p:nvSpPr>
        <p:spPr/>
        <p:txBody>
          <a:bodyPr/>
          <a:lstStyle>
            <a:lvl1pPr marL="0" marR="0" indent="0" algn="r" defTabSz="457200" rtl="0" eaLnBrk="1" fontAlgn="auto" latinLnBrk="0" hangingPunct="1">
              <a:lnSpc>
                <a:spcPct val="100000"/>
              </a:lnSpc>
              <a:spcBef>
                <a:spcPts val="0"/>
              </a:spcBef>
              <a:spcAft>
                <a:spcPts val="0"/>
              </a:spcAft>
              <a:buClrTx/>
              <a:buSzTx/>
              <a:buFontTx/>
              <a:buNone/>
              <a:tabLst/>
              <a:defRPr/>
            </a:lvl1pPr>
          </a:lstStyle>
          <a:p>
            <a:r>
              <a:rPr lang="en-US" dirty="0" err="1" smtClean="0"/>
              <a:t>openprof.eu</a:t>
            </a:r>
            <a:endParaRPr lang="en-US" dirty="0" smtClean="0"/>
          </a:p>
        </p:txBody>
      </p:sp>
    </p:spTree>
    <p:extLst>
      <p:ext uri="{BB962C8B-B14F-4D97-AF65-F5344CB8AC3E}">
        <p14:creationId xmlns:p14="http://schemas.microsoft.com/office/powerpoint/2010/main" val="32724391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74017" y="4406900"/>
            <a:ext cx="6638539" cy="1362075"/>
          </a:xfrm>
        </p:spPr>
        <p:txBody>
          <a:bodyPr anchor="t"/>
          <a:lstStyle>
            <a:lvl1pPr algn="l">
              <a:defRPr sz="4000" b="1" cap="all"/>
            </a:lvl1pPr>
          </a:lstStyle>
          <a:p>
            <a:r>
              <a:rPr lang="lt-LT" smtClean="0"/>
              <a:t>Click to edit Master title style</a:t>
            </a:r>
            <a:endParaRPr lang="en-US"/>
          </a:p>
        </p:txBody>
      </p:sp>
      <p:sp>
        <p:nvSpPr>
          <p:cNvPr id="3" name="Text Placeholder 2"/>
          <p:cNvSpPr>
            <a:spLocks noGrp="1"/>
          </p:cNvSpPr>
          <p:nvPr>
            <p:ph type="body" idx="1"/>
          </p:nvPr>
        </p:nvSpPr>
        <p:spPr>
          <a:xfrm>
            <a:off x="1174017" y="2906713"/>
            <a:ext cx="663854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smtClean="0"/>
              <a:t>Click to edit Master text styles</a:t>
            </a:r>
          </a:p>
        </p:txBody>
      </p:sp>
      <p:sp>
        <p:nvSpPr>
          <p:cNvPr id="13" name="Rectangle 12"/>
          <p:cNvSpPr/>
          <p:nvPr userDrawn="1"/>
        </p:nvSpPr>
        <p:spPr>
          <a:xfrm>
            <a:off x="63857" y="6395466"/>
            <a:ext cx="8975487" cy="316898"/>
          </a:xfrm>
          <a:prstGeom prst="rect">
            <a:avLst/>
          </a:prstGeom>
          <a:solidFill>
            <a:srgbClr val="E2E5E6"/>
          </a:solidFill>
          <a:ln>
            <a:solidFill>
              <a:srgbClr val="F2F2F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Pentagon 13"/>
          <p:cNvSpPr/>
          <p:nvPr userDrawn="1"/>
        </p:nvSpPr>
        <p:spPr>
          <a:xfrm>
            <a:off x="1174017" y="6395466"/>
            <a:ext cx="2217090" cy="316898"/>
          </a:xfrm>
          <a:prstGeom prst="homePlate">
            <a:avLst/>
          </a:prstGeom>
          <a:solidFill>
            <a:srgbClr val="A5ADB2"/>
          </a:solidFill>
          <a:ln>
            <a:solidFill>
              <a:srgbClr val="F2F2F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Pentagon 14"/>
          <p:cNvSpPr/>
          <p:nvPr userDrawn="1"/>
        </p:nvSpPr>
        <p:spPr>
          <a:xfrm>
            <a:off x="63857" y="6395466"/>
            <a:ext cx="1296248" cy="316898"/>
          </a:xfrm>
          <a:prstGeom prst="homePlate">
            <a:avLst/>
          </a:prstGeom>
          <a:solidFill>
            <a:srgbClr val="A5ADB2"/>
          </a:solidFill>
          <a:ln>
            <a:solidFill>
              <a:schemeClr val="bg1">
                <a:lumMod val="9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11" name="Rectangle 10"/>
          <p:cNvSpPr/>
          <p:nvPr userDrawn="1"/>
        </p:nvSpPr>
        <p:spPr>
          <a:xfrm>
            <a:off x="1360105" y="6432368"/>
            <a:ext cx="1813317" cy="246221"/>
          </a:xfrm>
          <a:prstGeom prst="rect">
            <a:avLst/>
          </a:prstGeom>
        </p:spPr>
        <p:txBody>
          <a:bodyPr wrap="none">
            <a:spAutoFit/>
          </a:bodyPr>
          <a:lstStyle/>
          <a:p>
            <a:r>
              <a:rPr lang="en-US" sz="1000" dirty="0" smtClean="0">
                <a:solidFill>
                  <a:srgbClr val="3F404A"/>
                </a:solidFill>
                <a:latin typeface="Adobe Caslon Pro"/>
                <a:cs typeface="Adobe Caslon Pro"/>
              </a:rPr>
              <a:t>2014-1-LT01-KA202-000562</a:t>
            </a:r>
            <a:endParaRPr lang="en-US" sz="1000" dirty="0">
              <a:solidFill>
                <a:srgbClr val="3F404A"/>
              </a:solidFill>
              <a:latin typeface="Adobe Caslon Pro"/>
              <a:cs typeface="Adobe Caslon Pro"/>
            </a:endParaRPr>
          </a:p>
        </p:txBody>
      </p:sp>
      <p:sp>
        <p:nvSpPr>
          <p:cNvPr id="16" name="Date Placeholder 3"/>
          <p:cNvSpPr>
            <a:spLocks noGrp="1"/>
          </p:cNvSpPr>
          <p:nvPr>
            <p:ph type="dt" sz="half" idx="2"/>
          </p:nvPr>
        </p:nvSpPr>
        <p:spPr>
          <a:xfrm>
            <a:off x="63856" y="6368446"/>
            <a:ext cx="1158833" cy="316898"/>
          </a:xfrm>
          <a:prstGeom prst="rect">
            <a:avLst/>
          </a:prstGeom>
          <a:noFill/>
          <a:ln>
            <a:noFill/>
          </a:ln>
        </p:spPr>
        <p:txBody>
          <a:bodyPr/>
          <a:lstStyle>
            <a:lvl1pPr algn="ctr">
              <a:lnSpc>
                <a:spcPct val="150000"/>
              </a:lnSpc>
              <a:defRPr sz="1000" baseline="0">
                <a:solidFill>
                  <a:srgbClr val="3F404A"/>
                </a:solidFill>
                <a:latin typeface="Adobe Caslon Pro"/>
                <a:cs typeface="Adobe Caslon Pro"/>
              </a:defRPr>
            </a:lvl1pPr>
          </a:lstStyle>
          <a:p>
            <a:fld id="{7D7FDEC6-2D5F-214D-A278-394384CEFA25}" type="datetime4">
              <a:rPr lang="lt-LT" smtClean="0"/>
              <a:t>January 6, 2016</a:t>
            </a:fld>
            <a:endParaRPr lang="en-US" dirty="0"/>
          </a:p>
        </p:txBody>
      </p:sp>
      <p:sp>
        <p:nvSpPr>
          <p:cNvPr id="17" name="Rectangle 16"/>
          <p:cNvSpPr/>
          <p:nvPr userDrawn="1"/>
        </p:nvSpPr>
        <p:spPr>
          <a:xfrm>
            <a:off x="7959653" y="6400715"/>
            <a:ext cx="941283" cy="246221"/>
          </a:xfrm>
          <a:prstGeom prst="rect">
            <a:avLst/>
          </a:prstGeom>
        </p:spPr>
        <p:txBody>
          <a:bodyPr wrap="none">
            <a:spAutoFit/>
          </a:bodyPr>
          <a:lstStyle/>
          <a:p>
            <a:r>
              <a:rPr lang="en-US" sz="1000" b="0" i="0" u="none" strike="noStrike" cap="small" baseline="0" dirty="0" smtClean="0">
                <a:ln>
                  <a:noFill/>
                </a:ln>
                <a:noFill/>
                <a:effectLst>
                  <a:reflection stA="50000" endPos="75000" dist="12700" dir="5400000" sy="-100000" algn="bl" rotWithShape="0"/>
                </a:effectLst>
                <a:latin typeface="Adobe Caslon Pro"/>
                <a:cs typeface="Adobe Caslon Pro"/>
                <a:hlinkClick r:id="rId2"/>
              </a:rPr>
              <a:t>openprof.eu</a:t>
            </a:r>
            <a:endParaRPr lang="en-US" sz="1000" b="0" i="0" u="none" strike="noStrike" cap="small" baseline="0" dirty="0">
              <a:ln>
                <a:noFill/>
              </a:ln>
              <a:noFill/>
              <a:effectLst>
                <a:reflection stA="50000" endPos="75000" dist="12700" dir="5400000" sy="-100000" algn="bl" rotWithShape="0"/>
              </a:effectLst>
              <a:latin typeface="Adobe Caslon Pro"/>
              <a:cs typeface="Adobe Caslon Pro"/>
            </a:endParaRPr>
          </a:p>
        </p:txBody>
      </p:sp>
    </p:spTree>
    <p:extLst>
      <p:ext uri="{BB962C8B-B14F-4D97-AF65-F5344CB8AC3E}">
        <p14:creationId xmlns:p14="http://schemas.microsoft.com/office/powerpoint/2010/main" val="363189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mtClean="0"/>
              <a:t>Click to edit Master title style</a:t>
            </a:r>
            <a:endParaRPr lang="en-US"/>
          </a:p>
        </p:txBody>
      </p:sp>
      <p:sp>
        <p:nvSpPr>
          <p:cNvPr id="3" name="Content Placeholder 2"/>
          <p:cNvSpPr>
            <a:spLocks noGrp="1"/>
          </p:cNvSpPr>
          <p:nvPr>
            <p:ph sz="half" idx="1"/>
          </p:nvPr>
        </p:nvSpPr>
        <p:spPr>
          <a:xfrm>
            <a:off x="1141998" y="1600200"/>
            <a:ext cx="335380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t-LT" dirty="0" smtClean="0"/>
              <a:t>Click to edit Master text styles</a:t>
            </a:r>
          </a:p>
          <a:p>
            <a:pPr lvl="1"/>
            <a:r>
              <a:rPr lang="lt-LT" dirty="0" smtClean="0"/>
              <a:t>Second level</a:t>
            </a:r>
          </a:p>
          <a:p>
            <a:pPr lvl="2"/>
            <a:r>
              <a:rPr lang="lt-LT" dirty="0" smtClean="0"/>
              <a:t>Third level</a:t>
            </a:r>
          </a:p>
          <a:p>
            <a:pPr lvl="3"/>
            <a:r>
              <a:rPr lang="lt-LT" dirty="0" smtClean="0"/>
              <a:t>Fourth level</a:t>
            </a:r>
          </a:p>
          <a:p>
            <a:pPr lvl="4"/>
            <a:r>
              <a:rPr lang="lt-LT" dirty="0" smtClean="0"/>
              <a:t>Fifth level</a:t>
            </a:r>
            <a:endParaRPr lang="en-US" dirty="0"/>
          </a:p>
        </p:txBody>
      </p:sp>
      <p:sp>
        <p:nvSpPr>
          <p:cNvPr id="4" name="Content Placeholder 3"/>
          <p:cNvSpPr>
            <a:spLocks noGrp="1"/>
          </p:cNvSpPr>
          <p:nvPr>
            <p:ph sz="half" idx="2"/>
          </p:nvPr>
        </p:nvSpPr>
        <p:spPr>
          <a:xfrm>
            <a:off x="4648200" y="1600200"/>
            <a:ext cx="3164357"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t-LT" dirty="0" smtClean="0"/>
              <a:t>Click to edit Master text styles</a:t>
            </a:r>
          </a:p>
          <a:p>
            <a:pPr lvl="1"/>
            <a:r>
              <a:rPr lang="lt-LT" dirty="0" smtClean="0"/>
              <a:t>Second level</a:t>
            </a:r>
          </a:p>
          <a:p>
            <a:pPr lvl="2"/>
            <a:r>
              <a:rPr lang="lt-LT" dirty="0" smtClean="0"/>
              <a:t>Third level</a:t>
            </a:r>
          </a:p>
          <a:p>
            <a:pPr lvl="3"/>
            <a:r>
              <a:rPr lang="lt-LT" dirty="0" smtClean="0"/>
              <a:t>Fourth level</a:t>
            </a:r>
          </a:p>
          <a:p>
            <a:pPr lvl="4"/>
            <a:r>
              <a:rPr lang="lt-LT" dirty="0" smtClean="0"/>
              <a:t>Fifth level</a:t>
            </a:r>
            <a:endParaRPr lang="en-US" dirty="0"/>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FC08F2A3-2A02-1647-9716-AF36FCAB9D76}" type="datetime4">
              <a:rPr lang="lt-LT" smtClean="0"/>
              <a:t>January 6, 2016</a:t>
            </a:fld>
            <a:endParaRPr lang="en-US"/>
          </a:p>
        </p:txBody>
      </p:sp>
      <p:sp>
        <p:nvSpPr>
          <p:cNvPr id="7" name="Slide Number Placeholder 6"/>
          <p:cNvSpPr>
            <a:spLocks noGrp="1"/>
          </p:cNvSpPr>
          <p:nvPr>
            <p:ph type="sldNum" sz="quarter" idx="12"/>
          </p:nvPr>
        </p:nvSpPr>
        <p:spPr/>
        <p:txBody>
          <a:bodyPr/>
          <a:lstStyle>
            <a:lvl1pPr marL="0" marR="0" indent="0" algn="r" defTabSz="457200" rtl="0" eaLnBrk="1" fontAlgn="auto" latinLnBrk="0" hangingPunct="1">
              <a:lnSpc>
                <a:spcPct val="100000"/>
              </a:lnSpc>
              <a:spcBef>
                <a:spcPts val="0"/>
              </a:spcBef>
              <a:spcAft>
                <a:spcPts val="0"/>
              </a:spcAft>
              <a:buClrTx/>
              <a:buSzTx/>
              <a:buFontTx/>
              <a:buNone/>
              <a:tabLst/>
              <a:defRPr/>
            </a:lvl1pPr>
          </a:lstStyle>
          <a:p>
            <a:r>
              <a:rPr lang="en-US" dirty="0" err="1" smtClean="0"/>
              <a:t>openprof.eu</a:t>
            </a:r>
            <a:endParaRPr lang="en-US" dirty="0" smtClean="0"/>
          </a:p>
        </p:txBody>
      </p:sp>
    </p:spTree>
    <p:extLst>
      <p:ext uri="{BB962C8B-B14F-4D97-AF65-F5344CB8AC3E}">
        <p14:creationId xmlns:p14="http://schemas.microsoft.com/office/powerpoint/2010/main" val="2189820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lt-LT"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t-LT" smtClean="0"/>
              <a:t>Click to edit Master text styles</a:t>
            </a:r>
          </a:p>
          <a:p>
            <a:pPr lvl="1"/>
            <a:r>
              <a:rPr lang="lt-LT" smtClean="0"/>
              <a:t>Second level</a:t>
            </a:r>
          </a:p>
          <a:p>
            <a:pPr lvl="2"/>
            <a:r>
              <a:rPr lang="lt-LT" smtClean="0"/>
              <a:t>Third level</a:t>
            </a:r>
          </a:p>
          <a:p>
            <a:pPr lvl="3"/>
            <a:r>
              <a:rPr lang="lt-LT" smtClean="0"/>
              <a:t>Fourth level</a:t>
            </a:r>
          </a:p>
          <a:p>
            <a:pPr lvl="4"/>
            <a:r>
              <a:rPr lang="lt-LT"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t-LT" smtClean="0"/>
              <a:t>Click to edit Master text styles</a:t>
            </a:r>
          </a:p>
          <a:p>
            <a:pPr lvl="1"/>
            <a:r>
              <a:rPr lang="lt-LT" smtClean="0"/>
              <a:t>Second level</a:t>
            </a:r>
          </a:p>
          <a:p>
            <a:pPr lvl="2"/>
            <a:r>
              <a:rPr lang="lt-LT" smtClean="0"/>
              <a:t>Third level</a:t>
            </a:r>
          </a:p>
          <a:p>
            <a:pPr lvl="3"/>
            <a:r>
              <a:rPr lang="lt-LT" smtClean="0"/>
              <a:t>Fourth level</a:t>
            </a:r>
          </a:p>
          <a:p>
            <a:pPr lvl="4"/>
            <a:r>
              <a:rPr lang="lt-LT"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F2C80564-5F03-C34B-B0CB-1D4A8ECDFC17}" type="datetime4">
              <a:rPr lang="lt-LT" smtClean="0"/>
              <a:t>January 6, 2016</a:t>
            </a:fld>
            <a:endParaRPr lang="en-US"/>
          </a:p>
        </p:txBody>
      </p:sp>
      <p:sp>
        <p:nvSpPr>
          <p:cNvPr id="9" name="Slide Number Placeholder 8"/>
          <p:cNvSpPr>
            <a:spLocks noGrp="1"/>
          </p:cNvSpPr>
          <p:nvPr>
            <p:ph type="sldNum" sz="quarter" idx="12"/>
          </p:nvPr>
        </p:nvSpPr>
        <p:spPr/>
        <p:txBody>
          <a:bodyPr/>
          <a:lstStyle/>
          <a:p>
            <a:r>
              <a:rPr lang="en-US" dirty="0" err="1" smtClean="0"/>
              <a:t>openprof.eu</a:t>
            </a:r>
            <a:endParaRPr lang="en-US" dirty="0" smtClean="0"/>
          </a:p>
        </p:txBody>
      </p:sp>
    </p:spTree>
    <p:extLst>
      <p:ext uri="{BB962C8B-B14F-4D97-AF65-F5344CB8AC3E}">
        <p14:creationId xmlns:p14="http://schemas.microsoft.com/office/powerpoint/2010/main" val="3130639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141998" y="722862"/>
            <a:ext cx="6670559" cy="1143000"/>
          </a:xfrm>
        </p:spPr>
        <p:txBody>
          <a:bodyPr/>
          <a:lstStyle/>
          <a:p>
            <a:r>
              <a:rPr lang="lt-LT" dirty="0" smtClean="0"/>
              <a:t>Click to edit Master title style</a:t>
            </a:r>
            <a:endParaRPr lang="en-US" dirty="0"/>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D6891E15-0586-DB4D-8B20-7E128EA0A5BD}" type="datetime4">
              <a:rPr lang="lt-LT" smtClean="0"/>
              <a:t>January 6, 2016</a:t>
            </a:fld>
            <a:endParaRPr lang="en-US" dirty="0"/>
          </a:p>
        </p:txBody>
      </p:sp>
      <p:sp>
        <p:nvSpPr>
          <p:cNvPr id="5" name="Slide Number Placeholder 4"/>
          <p:cNvSpPr>
            <a:spLocks noGrp="1"/>
          </p:cNvSpPr>
          <p:nvPr>
            <p:ph type="sldNum" sz="quarter" idx="12"/>
          </p:nvPr>
        </p:nvSpPr>
        <p:spPr/>
        <p:txBody>
          <a:bodyPr/>
          <a:lstStyle/>
          <a:p>
            <a:r>
              <a:rPr lang="en-US" dirty="0" err="1" smtClean="0"/>
              <a:t>openprof.eu</a:t>
            </a:r>
            <a:endParaRPr lang="en-US" dirty="0" smtClean="0"/>
          </a:p>
        </p:txBody>
      </p:sp>
    </p:spTree>
    <p:extLst>
      <p:ext uri="{BB962C8B-B14F-4D97-AF65-F5344CB8AC3E}">
        <p14:creationId xmlns:p14="http://schemas.microsoft.com/office/powerpoint/2010/main" val="7519997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B078D587-5322-4E48-B2D5-1C3C87B1439D}" type="datetime4">
              <a:rPr lang="lt-LT" smtClean="0"/>
              <a:t>January 6, 2016</a:t>
            </a:fld>
            <a:endParaRPr lang="en-US"/>
          </a:p>
        </p:txBody>
      </p:sp>
      <p:sp>
        <p:nvSpPr>
          <p:cNvPr id="4" name="Slide Number Placeholder 3"/>
          <p:cNvSpPr>
            <a:spLocks noGrp="1"/>
          </p:cNvSpPr>
          <p:nvPr>
            <p:ph type="sldNum" sz="quarter" idx="12"/>
          </p:nvPr>
        </p:nvSpPr>
        <p:spPr/>
        <p:txBody>
          <a:bodyPr/>
          <a:lstStyle>
            <a:lvl1pPr marL="0" marR="0" indent="0" algn="r" defTabSz="457200" rtl="0" eaLnBrk="1" fontAlgn="auto" latinLnBrk="0" hangingPunct="1">
              <a:lnSpc>
                <a:spcPct val="100000"/>
              </a:lnSpc>
              <a:spcBef>
                <a:spcPts val="0"/>
              </a:spcBef>
              <a:spcAft>
                <a:spcPts val="0"/>
              </a:spcAft>
              <a:buClrTx/>
              <a:buSzTx/>
              <a:buFontTx/>
              <a:buNone/>
              <a:tabLst/>
              <a:defRPr/>
            </a:lvl1pPr>
          </a:lstStyle>
          <a:p>
            <a:r>
              <a:rPr lang="en-US" dirty="0" err="1" smtClean="0"/>
              <a:t>openprof.eu</a:t>
            </a:r>
            <a:endParaRPr lang="en-US" dirty="0" smtClean="0"/>
          </a:p>
        </p:txBody>
      </p:sp>
    </p:spTree>
    <p:extLst>
      <p:ext uri="{BB962C8B-B14F-4D97-AF65-F5344CB8AC3E}">
        <p14:creationId xmlns:p14="http://schemas.microsoft.com/office/powerpoint/2010/main" val="17008085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lt-LT"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t-LT" smtClean="0"/>
              <a:t>Click to edit Master text styles</a:t>
            </a:r>
          </a:p>
          <a:p>
            <a:pPr lvl="1"/>
            <a:r>
              <a:rPr lang="lt-LT" smtClean="0"/>
              <a:t>Second level</a:t>
            </a:r>
          </a:p>
          <a:p>
            <a:pPr lvl="2"/>
            <a:r>
              <a:rPr lang="lt-LT" smtClean="0"/>
              <a:t>Third level</a:t>
            </a:r>
          </a:p>
          <a:p>
            <a:pPr lvl="3"/>
            <a:r>
              <a:rPr lang="lt-LT" smtClean="0"/>
              <a:t>Fourth level</a:t>
            </a:r>
          </a:p>
          <a:p>
            <a:pPr lvl="4"/>
            <a:r>
              <a:rPr lang="lt-LT"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D68571EC-39AC-004B-9FE5-62195D1C349E}" type="datetime4">
              <a:rPr lang="lt-LT" smtClean="0"/>
              <a:t>January 6, 2016</a:t>
            </a:fld>
            <a:endParaRPr lang="en-US"/>
          </a:p>
        </p:txBody>
      </p:sp>
      <p:sp>
        <p:nvSpPr>
          <p:cNvPr id="7" name="Slide Number Placeholder 6"/>
          <p:cNvSpPr>
            <a:spLocks noGrp="1"/>
          </p:cNvSpPr>
          <p:nvPr>
            <p:ph type="sldNum" sz="quarter" idx="12"/>
          </p:nvPr>
        </p:nvSpPr>
        <p:spPr/>
        <p:txBody>
          <a:bodyPr/>
          <a:lstStyle>
            <a:lvl1pPr marL="0" marR="0" indent="0" algn="r" defTabSz="457200" rtl="0" eaLnBrk="1" fontAlgn="auto" latinLnBrk="0" hangingPunct="1">
              <a:lnSpc>
                <a:spcPct val="100000"/>
              </a:lnSpc>
              <a:spcBef>
                <a:spcPts val="0"/>
              </a:spcBef>
              <a:spcAft>
                <a:spcPts val="0"/>
              </a:spcAft>
              <a:buClrTx/>
              <a:buSzTx/>
              <a:buFontTx/>
              <a:buNone/>
              <a:tabLst/>
              <a:defRPr/>
            </a:lvl1pPr>
          </a:lstStyle>
          <a:p>
            <a:r>
              <a:rPr lang="en-US" dirty="0" err="1" smtClean="0"/>
              <a:t>openprof.eu</a:t>
            </a:r>
            <a:endParaRPr lang="en-US" dirty="0" smtClean="0"/>
          </a:p>
        </p:txBody>
      </p:sp>
    </p:spTree>
    <p:extLst>
      <p:ext uri="{BB962C8B-B14F-4D97-AF65-F5344CB8AC3E}">
        <p14:creationId xmlns:p14="http://schemas.microsoft.com/office/powerpoint/2010/main" val="8117595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83933" y="4800600"/>
            <a:ext cx="6628623" cy="566738"/>
          </a:xfrm>
        </p:spPr>
        <p:txBody>
          <a:bodyPr anchor="b"/>
          <a:lstStyle>
            <a:lvl1pPr algn="l">
              <a:defRPr sz="2000" b="1"/>
            </a:lvl1pPr>
          </a:lstStyle>
          <a:p>
            <a:r>
              <a:rPr lang="lt-LT" smtClean="0"/>
              <a:t>Click to edit Master title style</a:t>
            </a:r>
            <a:endParaRPr lang="en-US"/>
          </a:p>
        </p:txBody>
      </p:sp>
      <p:sp>
        <p:nvSpPr>
          <p:cNvPr id="3" name="Picture Placeholder 2"/>
          <p:cNvSpPr>
            <a:spLocks noGrp="1"/>
          </p:cNvSpPr>
          <p:nvPr>
            <p:ph type="pic" idx="1"/>
          </p:nvPr>
        </p:nvSpPr>
        <p:spPr>
          <a:xfrm>
            <a:off x="1183933" y="207245"/>
            <a:ext cx="6628624"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183933" y="5367338"/>
            <a:ext cx="6628623"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09A6A20B-BA61-2D40-BB58-ADBC3D0C1707}" type="datetime4">
              <a:rPr lang="lt-LT" smtClean="0"/>
              <a:t>January 6, 2016</a:t>
            </a:fld>
            <a:endParaRPr lang="en-US"/>
          </a:p>
        </p:txBody>
      </p:sp>
      <p:sp>
        <p:nvSpPr>
          <p:cNvPr id="7" name="Slide Number Placeholder 6"/>
          <p:cNvSpPr>
            <a:spLocks noGrp="1"/>
          </p:cNvSpPr>
          <p:nvPr>
            <p:ph type="sldNum" sz="quarter" idx="12"/>
          </p:nvPr>
        </p:nvSpPr>
        <p:spPr/>
        <p:txBody>
          <a:bodyPr/>
          <a:lstStyle>
            <a:lvl1pPr marL="0" marR="0" indent="0" algn="r" defTabSz="457200" rtl="0" eaLnBrk="1" fontAlgn="auto" latinLnBrk="0" hangingPunct="1">
              <a:lnSpc>
                <a:spcPct val="100000"/>
              </a:lnSpc>
              <a:spcBef>
                <a:spcPts val="0"/>
              </a:spcBef>
              <a:spcAft>
                <a:spcPts val="0"/>
              </a:spcAft>
              <a:buClrTx/>
              <a:buSzTx/>
              <a:buFontTx/>
              <a:buNone/>
              <a:tabLst/>
              <a:defRPr/>
            </a:lvl1pPr>
          </a:lstStyle>
          <a:p>
            <a:r>
              <a:rPr lang="en-US" dirty="0" err="1" smtClean="0"/>
              <a:t>openprof.eu</a:t>
            </a:r>
            <a:endParaRPr lang="en-US" dirty="0" smtClean="0"/>
          </a:p>
        </p:txBody>
      </p:sp>
    </p:spTree>
    <p:extLst>
      <p:ext uri="{BB962C8B-B14F-4D97-AF65-F5344CB8AC3E}">
        <p14:creationId xmlns:p14="http://schemas.microsoft.com/office/powerpoint/2010/main" val="137408703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4" Type="http://schemas.openxmlformats.org/officeDocument/2006/relationships/image" Target="../media/image2.png"/><Relationship Id="rId15" Type="http://schemas.openxmlformats.org/officeDocument/2006/relationships/hyperlink" Target="http://openprof.eu" TargetMode="Externa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141998" y="511630"/>
            <a:ext cx="6670559" cy="906007"/>
          </a:xfrm>
          <a:prstGeom prst="rect">
            <a:avLst/>
          </a:prstGeom>
        </p:spPr>
        <p:txBody>
          <a:bodyPr vert="horz" lIns="91440" tIns="45720" rIns="91440" bIns="45720" rtlCol="0" anchor="ctr">
            <a:normAutofit/>
          </a:bodyPr>
          <a:lstStyle/>
          <a:p>
            <a:r>
              <a:rPr lang="lt-LT" dirty="0" smtClean="0"/>
              <a:t>Click to edit Master title style</a:t>
            </a:r>
            <a:endParaRPr lang="en-US" dirty="0"/>
          </a:p>
        </p:txBody>
      </p:sp>
      <p:sp>
        <p:nvSpPr>
          <p:cNvPr id="3" name="Text Placeholder 2"/>
          <p:cNvSpPr>
            <a:spLocks noGrp="1"/>
          </p:cNvSpPr>
          <p:nvPr>
            <p:ph type="body" idx="1"/>
          </p:nvPr>
        </p:nvSpPr>
        <p:spPr>
          <a:xfrm>
            <a:off x="1141999" y="1600201"/>
            <a:ext cx="6670558" cy="4354694"/>
          </a:xfrm>
          <a:prstGeom prst="rect">
            <a:avLst/>
          </a:prstGeom>
        </p:spPr>
        <p:txBody>
          <a:bodyPr vert="horz" lIns="91440" tIns="45720" rIns="91440" bIns="45720" rtlCol="0">
            <a:normAutofit/>
          </a:bodyPr>
          <a:lstStyle/>
          <a:p>
            <a:pPr lvl="0"/>
            <a:r>
              <a:rPr lang="lt-LT" dirty="0" smtClean="0"/>
              <a:t>Click to edit Master text styles</a:t>
            </a:r>
          </a:p>
          <a:p>
            <a:pPr lvl="1"/>
            <a:r>
              <a:rPr lang="lt-LT" dirty="0" smtClean="0"/>
              <a:t>Second level</a:t>
            </a:r>
          </a:p>
          <a:p>
            <a:pPr lvl="2"/>
            <a:r>
              <a:rPr lang="lt-LT" dirty="0" smtClean="0"/>
              <a:t>Third level</a:t>
            </a:r>
          </a:p>
          <a:p>
            <a:pPr lvl="3"/>
            <a:r>
              <a:rPr lang="lt-LT" dirty="0" smtClean="0"/>
              <a:t>Fourth level</a:t>
            </a:r>
          </a:p>
          <a:p>
            <a:pPr lvl="4"/>
            <a:r>
              <a:rPr lang="lt-LT" dirty="0" smtClean="0"/>
              <a:t>Fifth level</a:t>
            </a:r>
            <a:endParaRPr lang="en-US" dirty="0"/>
          </a:p>
        </p:txBody>
      </p:sp>
      <p:sp>
        <p:nvSpPr>
          <p:cNvPr id="6" name="Slide Number Placeholder 5"/>
          <p:cNvSpPr>
            <a:spLocks noGrp="1"/>
          </p:cNvSpPr>
          <p:nvPr>
            <p:ph type="sldNum" sz="quarter" idx="4"/>
          </p:nvPr>
        </p:nvSpPr>
        <p:spPr>
          <a:xfrm>
            <a:off x="6553200" y="6356350"/>
            <a:ext cx="1259357" cy="365125"/>
          </a:xfrm>
          <a:prstGeom prst="rect">
            <a:avLst/>
          </a:prstGeom>
        </p:spPr>
        <p:txBody>
          <a:bodyPr vert="horz" lIns="91440" tIns="45720" rIns="91440" bIns="45720" rtlCol="0" anchor="ctr"/>
          <a:lstStyle>
            <a:lvl1pPr algn="r">
              <a:defRPr sz="1200">
                <a:solidFill>
                  <a:schemeClr val="tx1">
                    <a:tint val="75000"/>
                  </a:schemeClr>
                </a:solidFill>
              </a:defRPr>
            </a:lvl1pPr>
          </a:lstStyle>
          <a:p>
            <a:endParaRPr lang="en-US" dirty="0"/>
          </a:p>
        </p:txBody>
      </p:sp>
      <p:sp>
        <p:nvSpPr>
          <p:cNvPr id="9" name="Rectangle 8"/>
          <p:cNvSpPr/>
          <p:nvPr userDrawn="1"/>
        </p:nvSpPr>
        <p:spPr>
          <a:xfrm>
            <a:off x="3124200" y="6500625"/>
            <a:ext cx="184666" cy="307777"/>
          </a:xfrm>
          <a:prstGeom prst="rect">
            <a:avLst/>
          </a:prstGeom>
        </p:spPr>
        <p:txBody>
          <a:bodyPr wrap="none">
            <a:spAutoFit/>
          </a:bodyPr>
          <a:lstStyle/>
          <a:p>
            <a:endParaRPr lang="en-US" sz="1400" b="0" dirty="0" smtClean="0">
              <a:ln>
                <a:solidFill>
                  <a:srgbClr val="3C3E48"/>
                </a:solidFill>
              </a:ln>
              <a:solidFill>
                <a:srgbClr val="454851"/>
              </a:solidFill>
              <a:latin typeface="Adobe Caslon Pro"/>
              <a:cs typeface="Adobe Caslon Pro"/>
            </a:endParaRPr>
          </a:p>
        </p:txBody>
      </p:sp>
      <p:sp>
        <p:nvSpPr>
          <p:cNvPr id="12" name="Rectangle 11"/>
          <p:cNvSpPr/>
          <p:nvPr userDrawn="1"/>
        </p:nvSpPr>
        <p:spPr>
          <a:xfrm>
            <a:off x="3599389" y="6424799"/>
            <a:ext cx="1813317" cy="246221"/>
          </a:xfrm>
          <a:prstGeom prst="rect">
            <a:avLst/>
          </a:prstGeom>
        </p:spPr>
        <p:txBody>
          <a:bodyPr wrap="none">
            <a:spAutoFit/>
          </a:bodyPr>
          <a:lstStyle/>
          <a:p>
            <a:r>
              <a:rPr lang="en-US" sz="1000" dirty="0" smtClean="0">
                <a:solidFill>
                  <a:srgbClr val="3F404A"/>
                </a:solidFill>
                <a:latin typeface="Adobe Caslon Pro"/>
                <a:cs typeface="Adobe Caslon Pro"/>
              </a:rPr>
              <a:t>2014-1-LT01-KA202-000562</a:t>
            </a:r>
            <a:endParaRPr lang="en-US" sz="1000" dirty="0">
              <a:solidFill>
                <a:srgbClr val="3F404A"/>
              </a:solidFill>
              <a:latin typeface="Adobe Caslon Pro"/>
              <a:cs typeface="Adobe Caslon Pro"/>
            </a:endParaRPr>
          </a:p>
        </p:txBody>
      </p:sp>
      <p:pic>
        <p:nvPicPr>
          <p:cNvPr id="14" name="Picture 13" descr="erasmusplus_logo.pn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7331420" y="151631"/>
            <a:ext cx="1635435" cy="360000"/>
          </a:xfrm>
          <a:prstGeom prst="rect">
            <a:avLst/>
          </a:prstGeom>
        </p:spPr>
      </p:pic>
      <p:pic>
        <p:nvPicPr>
          <p:cNvPr id="15" name="Picture 14" descr="oficialus_logo_296x200_0.png"/>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0" y="1"/>
            <a:ext cx="1290320" cy="871838"/>
          </a:xfrm>
          <a:prstGeom prst="rect">
            <a:avLst/>
          </a:prstGeom>
        </p:spPr>
      </p:pic>
      <p:sp>
        <p:nvSpPr>
          <p:cNvPr id="18" name="Date Placeholder 3"/>
          <p:cNvSpPr>
            <a:spLocks noGrp="1"/>
          </p:cNvSpPr>
          <p:nvPr>
            <p:ph type="dt" sz="half" idx="2"/>
          </p:nvPr>
        </p:nvSpPr>
        <p:spPr>
          <a:xfrm>
            <a:off x="457200" y="6356350"/>
            <a:ext cx="2133600" cy="365125"/>
          </a:xfrm>
          <a:prstGeom prst="rect">
            <a:avLst/>
          </a:prstGeom>
        </p:spPr>
        <p:txBody>
          <a:bodyPr/>
          <a:lstStyle>
            <a:lvl1pPr algn="ctr">
              <a:lnSpc>
                <a:spcPct val="150000"/>
              </a:lnSpc>
              <a:defRPr sz="1000">
                <a:latin typeface="Adobe Caslon Pro"/>
                <a:cs typeface="Adobe Caslon Pro"/>
              </a:defRPr>
            </a:lvl1pPr>
          </a:lstStyle>
          <a:p>
            <a:fld id="{28A9E8CF-FE85-794D-A0D9-A88F785A3DB7}" type="datetime4">
              <a:rPr lang="lt-LT" smtClean="0"/>
              <a:t>January 6, 2016</a:t>
            </a:fld>
            <a:endParaRPr lang="en-US" dirty="0"/>
          </a:p>
        </p:txBody>
      </p:sp>
      <p:sp>
        <p:nvSpPr>
          <p:cNvPr id="19" name="Rectangle 18"/>
          <p:cNvSpPr/>
          <p:nvPr userDrawn="1"/>
        </p:nvSpPr>
        <p:spPr>
          <a:xfrm>
            <a:off x="7959653" y="6400715"/>
            <a:ext cx="941283" cy="246221"/>
          </a:xfrm>
          <a:prstGeom prst="rect">
            <a:avLst/>
          </a:prstGeom>
        </p:spPr>
        <p:txBody>
          <a:bodyPr wrap="none">
            <a:spAutoFit/>
          </a:bodyPr>
          <a:lstStyle/>
          <a:p>
            <a:r>
              <a:rPr lang="en-US" sz="1000" b="0" i="0" u="none" strike="noStrike" cap="small" baseline="0" dirty="0" smtClean="0">
                <a:ln>
                  <a:noFill/>
                </a:ln>
                <a:noFill/>
                <a:effectLst>
                  <a:reflection stA="50000" endPos="75000" dist="12700" dir="5400000" sy="-100000" algn="bl" rotWithShape="0"/>
                </a:effectLst>
                <a:latin typeface="Adobe Caslon Pro"/>
                <a:cs typeface="Adobe Caslon Pro"/>
                <a:hlinkClick r:id="rId15"/>
              </a:rPr>
              <a:t>openprof.eu</a:t>
            </a:r>
            <a:endParaRPr lang="en-US" sz="1000" b="0" i="0" u="none" strike="noStrike" cap="small" baseline="0" dirty="0">
              <a:ln>
                <a:noFill/>
              </a:ln>
              <a:noFill/>
              <a:effectLst>
                <a:reflection stA="50000" endPos="75000" dist="12700" dir="5400000" sy="-100000" algn="bl" rotWithShape="0"/>
              </a:effectLst>
              <a:latin typeface="Adobe Caslon Pro"/>
              <a:cs typeface="Adobe Caslon Pro"/>
            </a:endParaRPr>
          </a:p>
        </p:txBody>
      </p:sp>
    </p:spTree>
    <p:extLst>
      <p:ext uri="{BB962C8B-B14F-4D97-AF65-F5344CB8AC3E}">
        <p14:creationId xmlns:p14="http://schemas.microsoft.com/office/powerpoint/2010/main" val="29754930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xmlns:p14="http://schemas.microsoft.com/office/powerpoint/2010/main" id="1" dur="indefinite" restart="never" nodeType="tmRoot"/>
      </p:par>
    </p:tnLst>
  </p:timing>
  <p:hf sldNum="0" hdr="0" ftr="0"/>
  <p:txStyles>
    <p:titleStyle>
      <a:lvl1pPr algn="ctr" defTabSz="457200" rtl="0" eaLnBrk="1" latinLnBrk="0" hangingPunct="1">
        <a:spcBef>
          <a:spcPct val="0"/>
        </a:spcBef>
        <a:buNone/>
        <a:defRPr sz="3600" kern="1200">
          <a:solidFill>
            <a:srgbClr val="279AC7"/>
          </a:solidFill>
          <a:latin typeface="Adobe Caslon Pro"/>
          <a:ea typeface="+mj-ea"/>
          <a:cs typeface="Adobe Caslon Pro"/>
        </a:defRPr>
      </a:lvl1pPr>
    </p:titleStyle>
    <p:bodyStyle>
      <a:lvl1pPr marL="342900" indent="-342900" algn="l" defTabSz="457200" rtl="0" eaLnBrk="1" latinLnBrk="0" hangingPunct="1">
        <a:spcBef>
          <a:spcPct val="20000"/>
        </a:spcBef>
        <a:buFont typeface="Arial"/>
        <a:buChar char="•"/>
        <a:defRPr sz="2800" kern="1200">
          <a:solidFill>
            <a:schemeClr val="tx1"/>
          </a:solidFill>
          <a:latin typeface="Adobe Caslon Pro"/>
          <a:ea typeface="+mn-ea"/>
          <a:cs typeface="Adobe Caslon Pro"/>
        </a:defRPr>
      </a:lvl1pPr>
      <a:lvl2pPr marL="742950" indent="-285750" algn="l" defTabSz="457200" rtl="0" eaLnBrk="1" latinLnBrk="0" hangingPunct="1">
        <a:spcBef>
          <a:spcPct val="20000"/>
        </a:spcBef>
        <a:buFont typeface="Arial"/>
        <a:buChar char="–"/>
        <a:defRPr sz="2400" kern="1200">
          <a:solidFill>
            <a:schemeClr val="tx1"/>
          </a:solidFill>
          <a:latin typeface="Adobe Caslon Pro"/>
          <a:ea typeface="+mn-ea"/>
          <a:cs typeface="Adobe Caslon Pro"/>
        </a:defRPr>
      </a:lvl2pPr>
      <a:lvl3pPr marL="1143000" indent="-228600" algn="l" defTabSz="457200" rtl="0" eaLnBrk="1" latinLnBrk="0" hangingPunct="1">
        <a:spcBef>
          <a:spcPct val="20000"/>
        </a:spcBef>
        <a:buFont typeface="Arial"/>
        <a:buChar char="•"/>
        <a:defRPr sz="2000" kern="1200">
          <a:solidFill>
            <a:schemeClr val="tx1"/>
          </a:solidFill>
          <a:latin typeface="Adobe Caslon Pro"/>
          <a:ea typeface="+mn-ea"/>
          <a:cs typeface="Adobe Caslon Pro"/>
        </a:defRPr>
      </a:lvl3pPr>
      <a:lvl4pPr marL="1600200" indent="-228600" algn="l" defTabSz="457200" rtl="0" eaLnBrk="1" latinLnBrk="0" hangingPunct="1">
        <a:spcBef>
          <a:spcPct val="20000"/>
        </a:spcBef>
        <a:buFont typeface="Arial"/>
        <a:buChar char="–"/>
        <a:defRPr sz="1800" kern="1200">
          <a:solidFill>
            <a:schemeClr val="tx1"/>
          </a:solidFill>
          <a:latin typeface="Adobe Caslon Pro"/>
          <a:ea typeface="+mn-ea"/>
          <a:cs typeface="Adobe Caslon Pro"/>
        </a:defRPr>
      </a:lvl4pPr>
      <a:lvl5pPr marL="2057400" indent="-228600" algn="l" defTabSz="457200" rtl="0" eaLnBrk="1" latinLnBrk="0" hangingPunct="1">
        <a:spcBef>
          <a:spcPct val="20000"/>
        </a:spcBef>
        <a:buFont typeface="Arial"/>
        <a:buChar char="»"/>
        <a:defRPr sz="1800" kern="1200">
          <a:solidFill>
            <a:schemeClr val="tx1"/>
          </a:solidFill>
          <a:latin typeface="Adobe Caslon Pro"/>
          <a:ea typeface="+mn-ea"/>
          <a:cs typeface="Adobe Caslon Pro"/>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5.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Models of experiential </a:t>
            </a:r>
            <a:r>
              <a:rPr lang="en-US" dirty="0" smtClean="0"/>
              <a:t>learning</a:t>
            </a:r>
            <a:endParaRPr lang="en-US" dirty="0"/>
          </a:p>
        </p:txBody>
      </p:sp>
      <p:sp>
        <p:nvSpPr>
          <p:cNvPr id="3" name="Subtitle 2"/>
          <p:cNvSpPr>
            <a:spLocks noGrp="1"/>
          </p:cNvSpPr>
          <p:nvPr>
            <p:ph type="subTitle" idx="1"/>
          </p:nvPr>
        </p:nvSpPr>
        <p:spPr/>
        <p:txBody>
          <a:bodyPr/>
          <a:lstStyle/>
          <a:p>
            <a:endParaRPr lang="en-US"/>
          </a:p>
        </p:txBody>
      </p:sp>
      <p:sp>
        <p:nvSpPr>
          <p:cNvPr id="4" name="Date Placeholder 3"/>
          <p:cNvSpPr>
            <a:spLocks noGrp="1"/>
          </p:cNvSpPr>
          <p:nvPr>
            <p:ph type="dt" sz="half" idx="2"/>
          </p:nvPr>
        </p:nvSpPr>
        <p:spPr/>
        <p:txBody>
          <a:bodyPr/>
          <a:lstStyle/>
          <a:p>
            <a:fld id="{518D02D6-E9BB-DB45-AF48-BDEC5913043F}" type="datetime4">
              <a:rPr lang="lt-LT" smtClean="0"/>
              <a:t>January 6, 2016</a:t>
            </a:fld>
            <a:endParaRPr lang="en-US" dirty="0"/>
          </a:p>
        </p:txBody>
      </p:sp>
    </p:spTree>
    <p:extLst>
      <p:ext uri="{BB962C8B-B14F-4D97-AF65-F5344CB8AC3E}">
        <p14:creationId xmlns:p14="http://schemas.microsoft.com/office/powerpoint/2010/main" val="32371110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Personal Learning </a:t>
            </a:r>
            <a:endParaRPr lang="en-US" dirty="0"/>
          </a:p>
        </p:txBody>
      </p:sp>
      <p:sp>
        <p:nvSpPr>
          <p:cNvPr id="3" name="Content Placeholder 2"/>
          <p:cNvSpPr>
            <a:spLocks noGrp="1"/>
          </p:cNvSpPr>
          <p:nvPr>
            <p:ph idx="1"/>
          </p:nvPr>
        </p:nvSpPr>
        <p:spPr/>
        <p:txBody>
          <a:bodyPr>
            <a:normAutofit lnSpcReduction="10000"/>
          </a:bodyPr>
          <a:lstStyle/>
          <a:p>
            <a:r>
              <a:rPr lang="en-US" dirty="0" smtClean="0"/>
              <a:t>Personal </a:t>
            </a:r>
            <a:r>
              <a:rPr lang="en-US" dirty="0"/>
              <a:t>learning: Adults  learn in ways that are relevant to their own background, experiences, and interests. They can choose the topics they will learn about, the tools or strategies they will use, and the types of work products they will create. </a:t>
            </a:r>
          </a:p>
          <a:p>
            <a:r>
              <a:rPr lang="en-US" dirty="0" smtClean="0"/>
              <a:t>We are all learners. Regardless of age, expertise and years of experience, all allied health professionals should be continually engaged in learning. </a:t>
            </a:r>
            <a:endParaRPr lang="en-US" dirty="0"/>
          </a:p>
        </p:txBody>
      </p:sp>
      <p:sp>
        <p:nvSpPr>
          <p:cNvPr id="4" name="Date Placeholder 3"/>
          <p:cNvSpPr>
            <a:spLocks noGrp="1"/>
          </p:cNvSpPr>
          <p:nvPr>
            <p:ph type="dt" sz="half" idx="10"/>
          </p:nvPr>
        </p:nvSpPr>
        <p:spPr/>
        <p:txBody>
          <a:bodyPr/>
          <a:lstStyle/>
          <a:p>
            <a:fld id="{527C6109-2CD8-D44C-A18F-14C463C2D721}" type="datetime4">
              <a:rPr lang="lt-LT" smtClean="0"/>
              <a:t>January 6, 2016</a:t>
            </a:fld>
            <a:endParaRPr lang="en-US"/>
          </a:p>
        </p:txBody>
      </p:sp>
    </p:spTree>
    <p:extLst>
      <p:ext uri="{BB962C8B-B14F-4D97-AF65-F5344CB8AC3E}">
        <p14:creationId xmlns:p14="http://schemas.microsoft.com/office/powerpoint/2010/main" val="42427481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Work-based learning</a:t>
            </a:r>
            <a:endParaRPr lang="en-US" dirty="0"/>
          </a:p>
        </p:txBody>
      </p:sp>
      <p:sp>
        <p:nvSpPr>
          <p:cNvPr id="3" name="Content Placeholder 2"/>
          <p:cNvSpPr>
            <a:spLocks noGrp="1"/>
          </p:cNvSpPr>
          <p:nvPr>
            <p:ph idx="1"/>
          </p:nvPr>
        </p:nvSpPr>
        <p:spPr/>
        <p:txBody>
          <a:bodyPr>
            <a:normAutofit fontScale="92500"/>
          </a:bodyPr>
          <a:lstStyle/>
          <a:p>
            <a:pPr marL="0" indent="0">
              <a:buNone/>
            </a:pPr>
            <a:r>
              <a:rPr lang="en-US" dirty="0" smtClean="0"/>
              <a:t>Work-based learning has a number of benefits including: </a:t>
            </a:r>
          </a:p>
          <a:p>
            <a:r>
              <a:rPr lang="en-US" dirty="0" smtClean="0"/>
              <a:t>Being driven by the needs of clients or directly improve quality of work; </a:t>
            </a:r>
          </a:p>
          <a:p>
            <a:r>
              <a:rPr lang="en-US" dirty="0" smtClean="0"/>
              <a:t>Supporting the implementation of evidence at the local level;</a:t>
            </a:r>
          </a:p>
          <a:p>
            <a:r>
              <a:rPr lang="en-US" dirty="0" smtClean="0"/>
              <a:t>Using the potential to improve productivity;</a:t>
            </a:r>
          </a:p>
          <a:p>
            <a:r>
              <a:rPr lang="en-US" dirty="0" smtClean="0"/>
              <a:t>Being cost-effective ;</a:t>
            </a:r>
          </a:p>
          <a:p>
            <a:r>
              <a:rPr lang="en-US" dirty="0" smtClean="0"/>
              <a:t>Increasing work satisfaction;</a:t>
            </a:r>
            <a:endParaRPr lang="en-US" dirty="0"/>
          </a:p>
        </p:txBody>
      </p:sp>
      <p:sp>
        <p:nvSpPr>
          <p:cNvPr id="4" name="Date Placeholder 3"/>
          <p:cNvSpPr>
            <a:spLocks noGrp="1"/>
          </p:cNvSpPr>
          <p:nvPr>
            <p:ph type="dt" sz="half" idx="10"/>
          </p:nvPr>
        </p:nvSpPr>
        <p:spPr/>
        <p:txBody>
          <a:bodyPr/>
          <a:lstStyle/>
          <a:p>
            <a:fld id="{312FF489-69B2-884C-967A-89EE5EE96D79}" type="datetime4">
              <a:rPr lang="lt-LT" smtClean="0"/>
              <a:t>January 6, 2016</a:t>
            </a:fld>
            <a:endParaRPr lang="en-US"/>
          </a:p>
        </p:txBody>
      </p:sp>
    </p:spTree>
    <p:extLst>
      <p:ext uri="{BB962C8B-B14F-4D97-AF65-F5344CB8AC3E}">
        <p14:creationId xmlns:p14="http://schemas.microsoft.com/office/powerpoint/2010/main" val="6528505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Informal and formal learning</a:t>
            </a:r>
            <a:endParaRPr lang="en-US" dirty="0"/>
          </a:p>
        </p:txBody>
      </p:sp>
      <p:sp>
        <p:nvSpPr>
          <p:cNvPr id="3" name="Content Placeholder 2"/>
          <p:cNvSpPr>
            <a:spLocks noGrp="1"/>
          </p:cNvSpPr>
          <p:nvPr>
            <p:ph idx="1"/>
          </p:nvPr>
        </p:nvSpPr>
        <p:spPr/>
        <p:txBody>
          <a:bodyPr>
            <a:normAutofit fontScale="92500"/>
          </a:bodyPr>
          <a:lstStyle/>
          <a:p>
            <a:r>
              <a:rPr lang="en-US" dirty="0" smtClean="0"/>
              <a:t>Informal learning ‘accounts for as much as 80-90% of all of our learning, in particular through the exposure to the opinions and practices of others also working in the same context’ (Matthews &amp; Candy, 1999, p. 49).</a:t>
            </a:r>
          </a:p>
          <a:p>
            <a:r>
              <a:rPr lang="en-US" dirty="0" smtClean="0"/>
              <a:t>Formal learning refers to learning that occurs in structured programs. This may include anything from running an in-service in your workplace to doing postgraduate study.</a:t>
            </a:r>
            <a:endParaRPr lang="en-US" dirty="0"/>
          </a:p>
        </p:txBody>
      </p:sp>
      <p:sp>
        <p:nvSpPr>
          <p:cNvPr id="4" name="Date Placeholder 3"/>
          <p:cNvSpPr>
            <a:spLocks noGrp="1"/>
          </p:cNvSpPr>
          <p:nvPr>
            <p:ph type="dt" sz="half" idx="10"/>
          </p:nvPr>
        </p:nvSpPr>
        <p:spPr/>
        <p:txBody>
          <a:bodyPr/>
          <a:lstStyle/>
          <a:p>
            <a:fld id="{57894B26-D15E-0D48-8590-9A6B7E65192E}" type="datetime4">
              <a:rPr lang="lt-LT" smtClean="0"/>
              <a:t>January 6, 2016</a:t>
            </a:fld>
            <a:endParaRPr lang="en-US"/>
          </a:p>
        </p:txBody>
      </p:sp>
    </p:spTree>
    <p:extLst>
      <p:ext uri="{BB962C8B-B14F-4D97-AF65-F5344CB8AC3E}">
        <p14:creationId xmlns:p14="http://schemas.microsoft.com/office/powerpoint/2010/main" val="3892089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Understanding the adult learner</a:t>
            </a:r>
            <a:endParaRPr lang="en-US" dirty="0"/>
          </a:p>
        </p:txBody>
      </p:sp>
      <p:sp>
        <p:nvSpPr>
          <p:cNvPr id="3" name="Content Placeholder 2"/>
          <p:cNvSpPr>
            <a:spLocks noGrp="1"/>
          </p:cNvSpPr>
          <p:nvPr>
            <p:ph idx="1"/>
          </p:nvPr>
        </p:nvSpPr>
        <p:spPr>
          <a:xfrm>
            <a:off x="762000" y="1600201"/>
            <a:ext cx="7388087" cy="4595190"/>
          </a:xfrm>
        </p:spPr>
        <p:txBody>
          <a:bodyPr>
            <a:normAutofit fontScale="70000" lnSpcReduction="20000"/>
          </a:bodyPr>
          <a:lstStyle/>
          <a:p>
            <a:r>
              <a:rPr lang="en-US" dirty="0" smtClean="0"/>
              <a:t>Adult learners: </a:t>
            </a:r>
          </a:p>
          <a:p>
            <a:r>
              <a:rPr lang="en-US" dirty="0" smtClean="0"/>
              <a:t>Need to be respected, valued and acknowledge for their past experience and to have the opportunity to apply this experience to their current learning; </a:t>
            </a:r>
          </a:p>
          <a:p>
            <a:r>
              <a:rPr lang="en-US" dirty="0" smtClean="0"/>
              <a:t>Learn best in environments that reduce possible threats to self-concept and self-esteem and provide support for change and development;</a:t>
            </a:r>
          </a:p>
          <a:p>
            <a:r>
              <a:rPr lang="en-US" dirty="0" smtClean="0"/>
              <a:t>Are highly motivated to learn in areas relevant to their current needs, often generated by real life tasks and problems;</a:t>
            </a:r>
          </a:p>
          <a:p>
            <a:r>
              <a:rPr lang="en-US" dirty="0" smtClean="0"/>
              <a:t>Need feedback to develop; </a:t>
            </a:r>
          </a:p>
          <a:p>
            <a:r>
              <a:rPr lang="en-US" dirty="0" smtClean="0"/>
              <a:t>Value self-directed learning and learn best when they can set their own pace; </a:t>
            </a:r>
          </a:p>
          <a:p>
            <a:r>
              <a:rPr lang="en-US" dirty="0" smtClean="0"/>
              <a:t>Learn more effectively through experiential techniques (e.g. discussion and problem solving) (Brookfield, 1998; </a:t>
            </a:r>
            <a:r>
              <a:rPr lang="en-US" dirty="0" err="1" smtClean="0"/>
              <a:t>Brundage</a:t>
            </a:r>
            <a:r>
              <a:rPr lang="en-US" dirty="0" smtClean="0"/>
              <a:t> &amp; </a:t>
            </a:r>
            <a:r>
              <a:rPr lang="en-US" dirty="0" err="1" smtClean="0"/>
              <a:t>Mackeracher</a:t>
            </a:r>
            <a:r>
              <a:rPr lang="en-US" dirty="0" smtClean="0"/>
              <a:t>, 1980).</a:t>
            </a:r>
            <a:endParaRPr lang="en-US" dirty="0"/>
          </a:p>
        </p:txBody>
      </p:sp>
      <p:sp>
        <p:nvSpPr>
          <p:cNvPr id="4" name="Date Placeholder 3"/>
          <p:cNvSpPr>
            <a:spLocks noGrp="1"/>
          </p:cNvSpPr>
          <p:nvPr>
            <p:ph type="dt" sz="half" idx="10"/>
          </p:nvPr>
        </p:nvSpPr>
        <p:spPr/>
        <p:txBody>
          <a:bodyPr/>
          <a:lstStyle/>
          <a:p>
            <a:fld id="{2C95F7B5-1F1B-D448-8F5C-9675225E2552}" type="datetime4">
              <a:rPr lang="lt-LT" smtClean="0"/>
              <a:t>January 6, 2016</a:t>
            </a:fld>
            <a:endParaRPr lang="en-US"/>
          </a:p>
        </p:txBody>
      </p:sp>
    </p:spTree>
    <p:extLst>
      <p:ext uri="{BB962C8B-B14F-4D97-AF65-F5344CB8AC3E}">
        <p14:creationId xmlns:p14="http://schemas.microsoft.com/office/powerpoint/2010/main" val="34471797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Kolb's learning cycle</a:t>
            </a:r>
            <a:r>
              <a:rPr lang="en-US" dirty="0"/>
              <a:t/>
            </a:r>
            <a:br>
              <a:rPr lang="en-US" dirty="0"/>
            </a:br>
            <a:endParaRPr lang="en-US"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57200" y="1219200"/>
            <a:ext cx="8305799" cy="495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Date Placeholder 2"/>
          <p:cNvSpPr>
            <a:spLocks noGrp="1"/>
          </p:cNvSpPr>
          <p:nvPr>
            <p:ph type="dt" sz="half" idx="10"/>
          </p:nvPr>
        </p:nvSpPr>
        <p:spPr/>
        <p:txBody>
          <a:bodyPr/>
          <a:lstStyle/>
          <a:p>
            <a:fld id="{6C718494-3E92-1440-82C6-F3B63D76EC10}" type="datetime4">
              <a:rPr lang="lt-LT" smtClean="0"/>
              <a:t>January 6, 2016</a:t>
            </a:fld>
            <a:endParaRPr lang="en-US"/>
          </a:p>
        </p:txBody>
      </p:sp>
    </p:spTree>
    <p:extLst>
      <p:ext uri="{BB962C8B-B14F-4D97-AF65-F5344CB8AC3E}">
        <p14:creationId xmlns:p14="http://schemas.microsoft.com/office/powerpoint/2010/main" val="26689500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Two approaches</a:t>
            </a:r>
            <a:endParaRPr lang="en-US" dirty="0"/>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38200" y="1447800"/>
            <a:ext cx="7772400" cy="4419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Date Placeholder 2"/>
          <p:cNvSpPr>
            <a:spLocks noGrp="1"/>
          </p:cNvSpPr>
          <p:nvPr>
            <p:ph type="dt" sz="half" idx="10"/>
          </p:nvPr>
        </p:nvSpPr>
        <p:spPr/>
        <p:txBody>
          <a:bodyPr/>
          <a:lstStyle/>
          <a:p>
            <a:fld id="{40755C4E-026C-FA41-A326-DE0279F6BEA9}" type="datetime4">
              <a:rPr lang="lt-LT" smtClean="0"/>
              <a:t>January 6, 2016</a:t>
            </a:fld>
            <a:endParaRPr lang="en-US"/>
          </a:p>
        </p:txBody>
      </p:sp>
    </p:spTree>
    <p:extLst>
      <p:ext uri="{BB962C8B-B14F-4D97-AF65-F5344CB8AC3E}">
        <p14:creationId xmlns:p14="http://schemas.microsoft.com/office/powerpoint/2010/main" val="10191171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The Hackathon…&#10;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638798"/>
            <a:ext cx="8001000" cy="5562600"/>
          </a:xfrm>
          <a:prstGeom prst="rect">
            <a:avLst/>
          </a:prstGeom>
          <a:noFill/>
          <a:extLst>
            <a:ext uri="{909E8E84-426E-40dd-AFC4-6F175D3DCCD1}">
              <a14:hiddenFill xmlns:a14="http://schemas.microsoft.com/office/drawing/2010/main">
                <a:solidFill>
                  <a:srgbClr val="FFFFFF"/>
                </a:solidFill>
              </a14:hiddenFill>
            </a:ext>
          </a:extLst>
        </p:spPr>
      </p:pic>
      <p:sp>
        <p:nvSpPr>
          <p:cNvPr id="2" name="Date Placeholder 1"/>
          <p:cNvSpPr>
            <a:spLocks noGrp="1"/>
          </p:cNvSpPr>
          <p:nvPr>
            <p:ph type="dt" sz="half" idx="10"/>
          </p:nvPr>
        </p:nvSpPr>
        <p:spPr/>
        <p:txBody>
          <a:bodyPr/>
          <a:lstStyle/>
          <a:p>
            <a:fld id="{7CB307FA-8398-934D-BBDE-8E8FB45F5ECF}" type="datetime4">
              <a:rPr lang="lt-LT" smtClean="0"/>
              <a:t>January 6, 2016</a:t>
            </a:fld>
            <a:endParaRPr lang="en-US"/>
          </a:p>
        </p:txBody>
      </p:sp>
    </p:spTree>
    <p:extLst>
      <p:ext uri="{BB962C8B-B14F-4D97-AF65-F5344CB8AC3E}">
        <p14:creationId xmlns:p14="http://schemas.microsoft.com/office/powerpoint/2010/main" val="16313658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l="4736" t="9968" r="13815"/>
          <a:stretch/>
        </p:blipFill>
        <p:spPr bwMode="auto">
          <a:xfrm>
            <a:off x="1027035" y="828265"/>
            <a:ext cx="6951167" cy="56255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Date Placeholder 2"/>
          <p:cNvSpPr>
            <a:spLocks noGrp="1"/>
          </p:cNvSpPr>
          <p:nvPr>
            <p:ph type="dt" sz="half" idx="10"/>
          </p:nvPr>
        </p:nvSpPr>
        <p:spPr/>
        <p:txBody>
          <a:bodyPr/>
          <a:lstStyle/>
          <a:p>
            <a:fld id="{AF747973-38C7-5D4E-B022-07FC77C01C32}" type="datetime4">
              <a:rPr lang="lt-LT" smtClean="0"/>
              <a:t>January 6, 2016</a:t>
            </a:fld>
            <a:endParaRPr lang="en-US"/>
          </a:p>
        </p:txBody>
      </p:sp>
    </p:spTree>
    <p:extLst>
      <p:ext uri="{BB962C8B-B14F-4D97-AF65-F5344CB8AC3E}">
        <p14:creationId xmlns:p14="http://schemas.microsoft.com/office/powerpoint/2010/main" val="32307824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349</TotalTime>
  <Words>357</Words>
  <Application>Microsoft Macintosh PowerPoint</Application>
  <PresentationFormat>On-screen Show (4:3)</PresentationFormat>
  <Paragraphs>33</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Models of experiential learning</vt:lpstr>
      <vt:lpstr>Personal Learning </vt:lpstr>
      <vt:lpstr>Work-based learning</vt:lpstr>
      <vt:lpstr>Informal and formal learning</vt:lpstr>
      <vt:lpstr>Understanding the adult learner</vt:lpstr>
      <vt:lpstr>Kolb's learning cycle </vt:lpstr>
      <vt:lpstr>Two approaches</vt:lpstr>
      <vt:lpstr>PowerPoint Presentation</vt:lpstr>
      <vt:lpstr>PowerPoint Presentation</vt:lpstr>
    </vt:vector>
  </TitlesOfParts>
  <Company>Vytauto Didžiojo universitetas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Danutė Pranckutė</dc:creator>
  <cp:lastModifiedBy>Danutė Pranckutė</cp:lastModifiedBy>
  <cp:revision>19</cp:revision>
  <dcterms:created xsi:type="dcterms:W3CDTF">2015-01-05T11:41:52Z</dcterms:created>
  <dcterms:modified xsi:type="dcterms:W3CDTF">2016-01-06T13:35:29Z</dcterms:modified>
</cp:coreProperties>
</file>