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0" Type="http://schemas.openxmlformats.org/officeDocument/2006/relationships/slide" Target="slides/slide6.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7" name="Shape 87"/>
        <p:cNvGrpSpPr/>
        <p:nvPr/>
      </p:nvGrpSpPr>
      <p:grpSpPr>
        <a:xfrm>
          <a:off x="0" y="0"/>
          <a:ext cx="0" cy="0"/>
          <a:chOff x="0" y="0"/>
          <a:chExt cx="0" cy="0"/>
        </a:xfrm>
      </p:grpSpPr>
      <p:sp>
        <p:nvSpPr>
          <p:cNvPr id="88" name="Shape 8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89" name="Shape 8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4" name="Shape 94"/>
        <p:cNvGrpSpPr/>
        <p:nvPr/>
      </p:nvGrpSpPr>
      <p:grpSpPr>
        <a:xfrm>
          <a:off x="0" y="0"/>
          <a:ext cx="0" cy="0"/>
          <a:chOff x="0" y="0"/>
          <a:chExt cx="0" cy="0"/>
        </a:xfrm>
      </p:grpSpPr>
      <p:sp>
        <p:nvSpPr>
          <p:cNvPr id="95" name="Shape 9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96" name="Shape 9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1" name="Shape 101"/>
        <p:cNvGrpSpPr/>
        <p:nvPr/>
      </p:nvGrpSpPr>
      <p:grpSpPr>
        <a:xfrm>
          <a:off x="0" y="0"/>
          <a:ext cx="0" cy="0"/>
          <a:chOff x="0" y="0"/>
          <a:chExt cx="0" cy="0"/>
        </a:xfrm>
      </p:grpSpPr>
      <p:sp>
        <p:nvSpPr>
          <p:cNvPr id="102" name="Shape 10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03" name="Shape 10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0" name="Shape 110"/>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19" name="Shape 11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4" name="Shape 124"/>
        <p:cNvGrpSpPr/>
        <p:nvPr/>
      </p:nvGrpSpPr>
      <p:grpSpPr>
        <a:xfrm>
          <a:off x="0" y="0"/>
          <a:ext cx="0" cy="0"/>
          <a:chOff x="0" y="0"/>
          <a:chExt cx="0" cy="0"/>
        </a:xfrm>
      </p:grpSpPr>
      <p:sp>
        <p:nvSpPr>
          <p:cNvPr id="125" name="Shape 125"/>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26" name="Shape 126"/>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18" name="Shape 18"/>
        <p:cNvGrpSpPr/>
        <p:nvPr/>
      </p:nvGrpSpPr>
      <p:grpSpPr>
        <a:xfrm>
          <a:off x="0" y="0"/>
          <a:ext cx="0" cy="0"/>
          <a:chOff x="0" y="0"/>
          <a:chExt cx="0" cy="0"/>
        </a:xfrm>
      </p:grpSpPr>
      <p:sp>
        <p:nvSpPr>
          <p:cNvPr id="19" name="Shape 19"/>
          <p:cNvSpPr txBox="1"/>
          <p:nvPr>
            <p:ph type="ctrTitle"/>
          </p:nvPr>
        </p:nvSpPr>
        <p:spPr>
          <a:xfrm>
            <a:off x="1141998" y="1201971"/>
            <a:ext cx="6630402" cy="2373099"/>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20" name="Shape 20"/>
          <p:cNvSpPr txBox="1"/>
          <p:nvPr>
            <p:ph idx="1" type="subTitle"/>
          </p:nvPr>
        </p:nvSpPr>
        <p:spPr>
          <a:xfrm>
            <a:off x="1141999" y="3692460"/>
            <a:ext cx="6630400" cy="2102354"/>
          </a:xfrm>
          <a:prstGeom prst="rect">
            <a:avLst/>
          </a:prstGeom>
          <a:noFill/>
          <a:ln>
            <a:noFill/>
          </a:ln>
        </p:spPr>
        <p:txBody>
          <a:bodyPr anchorCtr="0" anchor="t" bIns="91425" lIns="91425" rIns="91425" tIns="91425"/>
          <a:lstStyle>
            <a:lvl1pPr indent="0" lvl="0" marL="0" marR="0" rtl="0" algn="ctr">
              <a:spcBef>
                <a:spcPts val="640"/>
              </a:spcBef>
              <a:buClr>
                <a:srgbClr val="888888"/>
              </a:buClr>
              <a:buFont typeface="Arial"/>
              <a:buNone/>
              <a:defRPr b="0" i="0" sz="3200" u="none" cap="none" strike="noStrike">
                <a:solidFill>
                  <a:srgbClr val="888888"/>
                </a:solidFill>
                <a:latin typeface="Arial"/>
                <a:ea typeface="Arial"/>
                <a:cs typeface="Arial"/>
                <a:sym typeface="Arial"/>
              </a:defRPr>
            </a:lvl1pPr>
            <a:lvl2pPr indent="0" lvl="1" marL="457200" marR="0" rtl="0" algn="ctr">
              <a:spcBef>
                <a:spcPts val="560"/>
              </a:spcBef>
              <a:buClr>
                <a:srgbClr val="888888"/>
              </a:buClr>
              <a:buFont typeface="Arial"/>
              <a:buNone/>
              <a:defRPr b="0" i="0" sz="2800" u="none" cap="none" strike="noStrike">
                <a:solidFill>
                  <a:srgbClr val="888888"/>
                </a:solidFill>
                <a:latin typeface="Arial"/>
                <a:ea typeface="Arial"/>
                <a:cs typeface="Arial"/>
                <a:sym typeface="Arial"/>
              </a:defRPr>
            </a:lvl2pPr>
            <a:lvl3pPr indent="0" lvl="2" marL="914400" marR="0" rtl="0" algn="ctr">
              <a:spcBef>
                <a:spcPts val="480"/>
              </a:spcBef>
              <a:buClr>
                <a:srgbClr val="888888"/>
              </a:buClr>
              <a:buFont typeface="Arial"/>
              <a:buNone/>
              <a:defRPr b="0" i="0" sz="2400" u="none" cap="none" strike="noStrike">
                <a:solidFill>
                  <a:srgbClr val="888888"/>
                </a:solidFill>
                <a:latin typeface="Arial"/>
                <a:ea typeface="Arial"/>
                <a:cs typeface="Arial"/>
                <a:sym typeface="Arial"/>
              </a:defRPr>
            </a:lvl3pPr>
            <a:lvl4pPr indent="0" lvl="3" marL="13716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4pPr>
            <a:lvl5pPr indent="0" lvl="4" marL="1828800" marR="0" rtl="0" algn="ctr">
              <a:spcBef>
                <a:spcPts val="400"/>
              </a:spcBef>
              <a:buClr>
                <a:srgbClr val="888888"/>
              </a:buClr>
              <a:buFont typeface="Arial"/>
              <a:buNone/>
              <a:defRPr b="0" i="0" sz="2000" u="none" cap="none" strike="noStrike">
                <a:solidFill>
                  <a:srgbClr val="888888"/>
                </a:solidFill>
                <a:latin typeface="Arial"/>
                <a:ea typeface="Arial"/>
                <a:cs typeface="Arial"/>
                <a:sym typeface="Arial"/>
              </a:defRPr>
            </a:lvl5pPr>
            <a:lvl6pPr indent="0" lvl="5" marL="22860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buClr>
                <a:srgbClr val="888888"/>
              </a:buClr>
              <a:buFont typeface="Arial"/>
              <a:buNone/>
              <a:defRPr b="0" i="0" sz="2000" u="none" cap="none" strike="noStrike">
                <a:solidFill>
                  <a:srgbClr val="888888"/>
                </a:solidFill>
                <a:latin typeface="Calibri"/>
                <a:ea typeface="Calibri"/>
                <a:cs typeface="Calibri"/>
                <a:sym typeface="Calibri"/>
              </a:defRPr>
            </a:lvl9pPr>
          </a:lstStyle>
          <a:p/>
        </p:txBody>
      </p:sp>
      <p:sp>
        <p:nvSpPr>
          <p:cNvPr id="21" name="Shape 21"/>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2" name="Shape 22"/>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3" name="Shape 23"/>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t/>
            </a:r>
            <a:endParaRPr b="0" i="0" sz="1200" u="none" cap="none" strike="noStrike">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Title and Vertical Text">
    <p:spTree>
      <p:nvGrpSpPr>
        <p:cNvPr id="75" name="Shape 75"/>
        <p:cNvGrpSpPr/>
        <p:nvPr/>
      </p:nvGrpSpPr>
      <p:grpSpPr>
        <a:xfrm>
          <a:off x="0" y="0"/>
          <a:ext cx="0" cy="0"/>
          <a:chOff x="0" y="0"/>
          <a:chExt cx="0" cy="0"/>
        </a:xfrm>
      </p:grpSpPr>
      <p:sp>
        <p:nvSpPr>
          <p:cNvPr id="76" name="Shape 76"/>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7" name="Shape 77"/>
          <p:cNvSpPr txBox="1"/>
          <p:nvPr>
            <p:ph idx="1" type="body"/>
          </p:nvPr>
        </p:nvSpPr>
        <p:spPr>
          <a:xfrm rot="5400000">
            <a:off x="2299931" y="442268"/>
            <a:ext cx="4354694" cy="6670557"/>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78" name="Shape 7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9" name="Shape 7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0" name="Shape 8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Vertical Title and Text">
    <p:spTree>
      <p:nvGrpSpPr>
        <p:cNvPr id="81" name="Shape 81"/>
        <p:cNvGrpSpPr/>
        <p:nvPr/>
      </p:nvGrpSpPr>
      <p:grpSpPr>
        <a:xfrm>
          <a:off x="0" y="0"/>
          <a:ext cx="0" cy="0"/>
          <a:chOff x="0" y="0"/>
          <a:chExt cx="0" cy="0"/>
        </a:xfrm>
      </p:grpSpPr>
      <p:sp>
        <p:nvSpPr>
          <p:cNvPr id="82" name="Shape 82"/>
          <p:cNvSpPr txBox="1"/>
          <p:nvPr>
            <p:ph type="title"/>
          </p:nvPr>
        </p:nvSpPr>
        <p:spPr>
          <a:xfrm rot="5400000">
            <a:off x="4508673" y="2395364"/>
            <a:ext cx="5851525" cy="1610071"/>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83" name="Shape 83"/>
          <p:cNvSpPr txBox="1"/>
          <p:nvPr>
            <p:ph idx="1" type="body"/>
          </p:nvPr>
        </p:nvSpPr>
        <p:spPr>
          <a:xfrm rot="5400000">
            <a:off x="883735" y="532900"/>
            <a:ext cx="5851525" cy="5335000"/>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84" name="Shape 8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5" name="Shape 8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86" name="Shape 8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Title and Content">
    <p:spTree>
      <p:nvGrpSpPr>
        <p:cNvPr id="24" name="Shape 24"/>
        <p:cNvGrpSpPr/>
        <p:nvPr/>
      </p:nvGrpSpPr>
      <p:grpSpPr>
        <a:xfrm>
          <a:off x="0" y="0"/>
          <a:ext cx="0" cy="0"/>
          <a:chOff x="0" y="0"/>
          <a:chExt cx="0" cy="0"/>
        </a:xfrm>
      </p:grpSpPr>
      <p:sp>
        <p:nvSpPr>
          <p:cNvPr id="25" name="Shape 25"/>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26" name="Shape 26"/>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rtl="0" algn="l">
              <a:spcBef>
                <a:spcPts val="640"/>
              </a:spcBef>
              <a:buClr>
                <a:schemeClr val="dk1"/>
              </a:buClr>
              <a:buFont typeface="Arial"/>
              <a:buChar char="•"/>
              <a:defRPr sz="3200">
                <a:solidFill>
                  <a:schemeClr val="dk1"/>
                </a:solidFill>
              </a:defRPr>
            </a:lvl1pPr>
            <a:lvl2pPr indent="-107950" lvl="1" marL="742950" rtl="0" algn="l">
              <a:spcBef>
                <a:spcPts val="560"/>
              </a:spcBef>
              <a:buClr>
                <a:schemeClr val="dk1"/>
              </a:buClr>
              <a:buFont typeface="Arial"/>
              <a:buChar char="–"/>
              <a:defRPr sz="2800">
                <a:solidFill>
                  <a:schemeClr val="dk1"/>
                </a:solidFill>
              </a:defRPr>
            </a:lvl2pPr>
            <a:lvl3pPr indent="-76200" lvl="2" marL="1143000" rtl="0" algn="l">
              <a:spcBef>
                <a:spcPts val="480"/>
              </a:spcBef>
              <a:buClr>
                <a:schemeClr val="dk1"/>
              </a:buClr>
              <a:buFont typeface="Arial"/>
              <a:buChar char="•"/>
              <a:defRPr sz="2400">
                <a:solidFill>
                  <a:schemeClr val="dk1"/>
                </a:solidFill>
              </a:defRPr>
            </a:lvl3pPr>
            <a:lvl4pPr indent="-101600" lvl="3" marL="1600200" rtl="0" algn="l">
              <a:spcBef>
                <a:spcPts val="400"/>
              </a:spcBef>
              <a:buClr>
                <a:schemeClr val="dk1"/>
              </a:buClr>
              <a:buFont typeface="Arial"/>
              <a:buChar char="–"/>
              <a:defRPr sz="2000">
                <a:solidFill>
                  <a:schemeClr val="dk1"/>
                </a:solidFill>
              </a:defRPr>
            </a:lvl4pPr>
            <a:lvl5pPr indent="-101600" lvl="4" marL="2057400" rtl="0" algn="l">
              <a:spcBef>
                <a:spcPts val="400"/>
              </a:spcBef>
              <a:buClr>
                <a:schemeClr val="dk1"/>
              </a:buClr>
              <a:buFont typeface="Arial"/>
              <a:buChar char="»"/>
              <a:defRPr sz="2000">
                <a:solidFill>
                  <a:schemeClr val="dk1"/>
                </a:solidFill>
              </a:defRPr>
            </a:lvl5pPr>
            <a:lvl6pPr indent="-101600" lvl="5" marL="2514600" rtl="0" algn="l">
              <a:spcBef>
                <a:spcPts val="400"/>
              </a:spcBef>
              <a:buClr>
                <a:schemeClr val="dk1"/>
              </a:buClr>
              <a:buFont typeface="Arial"/>
              <a:buChar char="•"/>
              <a:defRPr sz="2000">
                <a:solidFill>
                  <a:schemeClr val="dk1"/>
                </a:solidFill>
                <a:latin typeface="Calibri"/>
                <a:ea typeface="Calibri"/>
                <a:cs typeface="Calibri"/>
                <a:sym typeface="Calibri"/>
              </a:defRPr>
            </a:lvl6pPr>
            <a:lvl7pPr indent="-101600" lvl="6" marL="2971800" rtl="0" algn="l">
              <a:spcBef>
                <a:spcPts val="400"/>
              </a:spcBef>
              <a:buClr>
                <a:schemeClr val="dk1"/>
              </a:buClr>
              <a:buFont typeface="Arial"/>
              <a:buChar char="•"/>
              <a:defRPr sz="2000">
                <a:solidFill>
                  <a:schemeClr val="dk1"/>
                </a:solidFill>
                <a:latin typeface="Calibri"/>
                <a:ea typeface="Calibri"/>
                <a:cs typeface="Calibri"/>
                <a:sym typeface="Calibri"/>
              </a:defRPr>
            </a:lvl7pPr>
            <a:lvl8pPr indent="-101600" lvl="7" marL="3429000" rtl="0" algn="l">
              <a:spcBef>
                <a:spcPts val="400"/>
              </a:spcBef>
              <a:buClr>
                <a:schemeClr val="dk1"/>
              </a:buClr>
              <a:buFont typeface="Arial"/>
              <a:buChar char="•"/>
              <a:defRPr sz="2000">
                <a:solidFill>
                  <a:schemeClr val="dk1"/>
                </a:solidFill>
                <a:latin typeface="Calibri"/>
                <a:ea typeface="Calibri"/>
                <a:cs typeface="Calibri"/>
                <a:sym typeface="Calibri"/>
              </a:defRPr>
            </a:lvl8pPr>
            <a:lvl9pPr indent="-101600" lvl="8" marL="3886200" rtl="0" algn="l">
              <a:spcBef>
                <a:spcPts val="400"/>
              </a:spcBef>
              <a:buClr>
                <a:schemeClr val="dk1"/>
              </a:buClr>
              <a:buFont typeface="Arial"/>
              <a:buChar char="•"/>
              <a:defRPr sz="2000">
                <a:solidFill>
                  <a:schemeClr val="dk1"/>
                </a:solidFill>
                <a:latin typeface="Calibri"/>
                <a:ea typeface="Calibri"/>
                <a:cs typeface="Calibri"/>
                <a:sym typeface="Calibri"/>
              </a:defRPr>
            </a:lvl9pPr>
          </a:lstStyle>
          <a:p/>
        </p:txBody>
      </p:sp>
      <p:sp>
        <p:nvSpPr>
          <p:cNvPr id="27" name="Shape 27"/>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8" name="Shape 28"/>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29" name="Shape 29"/>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Section Header">
    <p:spTree>
      <p:nvGrpSpPr>
        <p:cNvPr id="30" name="Shape 30"/>
        <p:cNvGrpSpPr/>
        <p:nvPr/>
      </p:nvGrpSpPr>
      <p:grpSpPr>
        <a:xfrm>
          <a:off x="0" y="0"/>
          <a:ext cx="0" cy="0"/>
          <a:chOff x="0" y="0"/>
          <a:chExt cx="0" cy="0"/>
        </a:xfrm>
      </p:grpSpPr>
      <p:sp>
        <p:nvSpPr>
          <p:cNvPr id="31" name="Shape 31"/>
          <p:cNvSpPr txBox="1"/>
          <p:nvPr>
            <p:ph type="title"/>
          </p:nvPr>
        </p:nvSpPr>
        <p:spPr>
          <a:xfrm>
            <a:off x="1174016" y="4406900"/>
            <a:ext cx="6638538" cy="1362075"/>
          </a:xfrm>
          <a:prstGeom prst="rect">
            <a:avLst/>
          </a:prstGeom>
          <a:noFill/>
          <a:ln>
            <a:noFill/>
          </a:ln>
        </p:spPr>
        <p:txBody>
          <a:bodyPr anchorCtr="0" anchor="t" bIns="91425" lIns="91425" rIns="91425" tIns="91425"/>
          <a:lstStyle>
            <a:lvl1pPr lvl="0" rtl="0" algn="l">
              <a:spcBef>
                <a:spcPts val="0"/>
              </a:spcBef>
              <a:defRPr b="1" sz="4000" cap="none"/>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2" name="Shape 32"/>
          <p:cNvSpPr txBox="1"/>
          <p:nvPr>
            <p:ph idx="1" type="body"/>
          </p:nvPr>
        </p:nvSpPr>
        <p:spPr>
          <a:xfrm>
            <a:off x="1174016" y="2906713"/>
            <a:ext cx="6638540" cy="1500187"/>
          </a:xfrm>
          <a:prstGeom prst="rect">
            <a:avLst/>
          </a:prstGeom>
          <a:noFill/>
          <a:ln>
            <a:noFill/>
          </a:ln>
        </p:spPr>
        <p:txBody>
          <a:bodyPr anchorCtr="0" anchor="b" bIns="91425" lIns="91425" rIns="91425" tIns="91425"/>
          <a:lstStyle>
            <a:lvl1pPr indent="0" lvl="0" marL="0" rtl="0">
              <a:spcBef>
                <a:spcPts val="0"/>
              </a:spcBef>
              <a:buClr>
                <a:srgbClr val="888888"/>
              </a:buClr>
              <a:buNone/>
              <a:defRPr sz="2000">
                <a:solidFill>
                  <a:srgbClr val="888888"/>
                </a:solidFill>
              </a:defRPr>
            </a:lvl1pPr>
            <a:lvl2pPr indent="0" lvl="1" marL="457200" rtl="0">
              <a:spcBef>
                <a:spcPts val="0"/>
              </a:spcBef>
              <a:buClr>
                <a:srgbClr val="888888"/>
              </a:buClr>
              <a:buNone/>
              <a:defRPr sz="1800">
                <a:solidFill>
                  <a:srgbClr val="888888"/>
                </a:solidFill>
              </a:defRPr>
            </a:lvl2pPr>
            <a:lvl3pPr indent="0" lvl="2" marL="914400" rtl="0">
              <a:spcBef>
                <a:spcPts val="0"/>
              </a:spcBef>
              <a:buClr>
                <a:srgbClr val="888888"/>
              </a:buClr>
              <a:buNone/>
              <a:defRPr sz="1600">
                <a:solidFill>
                  <a:srgbClr val="888888"/>
                </a:solidFill>
              </a:defRPr>
            </a:lvl3pPr>
            <a:lvl4pPr indent="0" lvl="3" marL="1371600" rtl="0">
              <a:spcBef>
                <a:spcPts val="0"/>
              </a:spcBef>
              <a:buClr>
                <a:srgbClr val="888888"/>
              </a:buClr>
              <a:buNone/>
              <a:defRPr sz="1400">
                <a:solidFill>
                  <a:srgbClr val="888888"/>
                </a:solidFill>
              </a:defRPr>
            </a:lvl4pPr>
            <a:lvl5pPr indent="0" lvl="4" marL="1828800" rtl="0">
              <a:spcBef>
                <a:spcPts val="0"/>
              </a:spcBef>
              <a:buClr>
                <a:srgbClr val="888888"/>
              </a:buClr>
              <a:buNone/>
              <a:defRPr sz="1400">
                <a:solidFill>
                  <a:srgbClr val="888888"/>
                </a:solidFill>
              </a:defRPr>
            </a:lvl5pPr>
            <a:lvl6pPr indent="0" lvl="5" marL="2286000" rtl="0">
              <a:spcBef>
                <a:spcPts val="0"/>
              </a:spcBef>
              <a:buClr>
                <a:srgbClr val="888888"/>
              </a:buClr>
              <a:buFont typeface="Calibri"/>
              <a:buNone/>
              <a:defRPr sz="1400">
                <a:solidFill>
                  <a:srgbClr val="888888"/>
                </a:solidFill>
              </a:defRPr>
            </a:lvl6pPr>
            <a:lvl7pPr indent="0" lvl="6" marL="2743200" rtl="0">
              <a:spcBef>
                <a:spcPts val="0"/>
              </a:spcBef>
              <a:buClr>
                <a:srgbClr val="888888"/>
              </a:buClr>
              <a:buFont typeface="Calibri"/>
              <a:buNone/>
              <a:defRPr sz="1400">
                <a:solidFill>
                  <a:srgbClr val="888888"/>
                </a:solidFill>
              </a:defRPr>
            </a:lvl7pPr>
            <a:lvl8pPr indent="0" lvl="7" marL="3200400" rtl="0">
              <a:spcBef>
                <a:spcPts val="0"/>
              </a:spcBef>
              <a:buClr>
                <a:srgbClr val="888888"/>
              </a:buClr>
              <a:buFont typeface="Calibri"/>
              <a:buNone/>
              <a:defRPr sz="1400">
                <a:solidFill>
                  <a:srgbClr val="888888"/>
                </a:solidFill>
              </a:defRPr>
            </a:lvl8pPr>
            <a:lvl9pPr indent="0" lvl="8" marL="3657600" rtl="0">
              <a:spcBef>
                <a:spcPts val="0"/>
              </a:spcBef>
              <a:buClr>
                <a:srgbClr val="888888"/>
              </a:buClr>
              <a:buFont typeface="Calibri"/>
              <a:buNone/>
              <a:defRPr sz="1400">
                <a:solidFill>
                  <a:srgbClr val="888888"/>
                </a:solidFill>
              </a:defRPr>
            </a:lvl9pPr>
          </a:lstStyle>
          <a:p/>
        </p:txBody>
      </p:sp>
      <p:sp>
        <p:nvSpPr>
          <p:cNvPr id="33" name="Shape 33"/>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4" name="Shape 34"/>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35" name="Shape 35"/>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Two Content">
    <p:spTree>
      <p:nvGrpSpPr>
        <p:cNvPr id="36" name="Shape 36"/>
        <p:cNvGrpSpPr/>
        <p:nvPr/>
      </p:nvGrpSpPr>
      <p:grpSpPr>
        <a:xfrm>
          <a:off x="0" y="0"/>
          <a:ext cx="0" cy="0"/>
          <a:chOff x="0" y="0"/>
          <a:chExt cx="0" cy="0"/>
        </a:xfrm>
      </p:grpSpPr>
      <p:sp>
        <p:nvSpPr>
          <p:cNvPr id="37" name="Shape 37"/>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38" name="Shape 38"/>
          <p:cNvSpPr txBox="1"/>
          <p:nvPr>
            <p:ph idx="1" type="body"/>
          </p:nvPr>
        </p:nvSpPr>
        <p:spPr>
          <a:xfrm>
            <a:off x="1141998" y="1600200"/>
            <a:ext cx="3353801"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39" name="Shape 39"/>
          <p:cNvSpPr txBox="1"/>
          <p:nvPr>
            <p:ph idx="2" type="body"/>
          </p:nvPr>
        </p:nvSpPr>
        <p:spPr>
          <a:xfrm>
            <a:off x="4648200" y="1600200"/>
            <a:ext cx="3164356" cy="4525963"/>
          </a:xfrm>
          <a:prstGeom prst="rect">
            <a:avLst/>
          </a:prstGeom>
          <a:noFill/>
          <a:ln>
            <a:noFill/>
          </a:ln>
        </p:spPr>
        <p:txBody>
          <a:bodyPr anchorCtr="0" anchor="t" bIns="91425" lIns="91425" rIns="91425" tIns="91425"/>
          <a:lstStyle>
            <a:lvl1pPr lvl="0" rtl="0">
              <a:spcBef>
                <a:spcPts val="0"/>
              </a:spcBef>
              <a:defRPr sz="2800"/>
            </a:lvl1pPr>
            <a:lvl2pPr lvl="1" rtl="0">
              <a:spcBef>
                <a:spcPts val="0"/>
              </a:spcBef>
              <a:defRPr sz="2400"/>
            </a:lvl2pPr>
            <a:lvl3pPr lvl="2" rtl="0">
              <a:spcBef>
                <a:spcPts val="0"/>
              </a:spcBef>
              <a:defRPr sz="2000"/>
            </a:lvl3pPr>
            <a:lvl4pPr lvl="3" rtl="0">
              <a:spcBef>
                <a:spcPts val="0"/>
              </a:spcBef>
              <a:defRPr sz="1800"/>
            </a:lvl4pPr>
            <a:lvl5pPr lvl="4" rtl="0">
              <a:spcBef>
                <a:spcPts val="0"/>
              </a:spcBef>
              <a:defRPr sz="1800"/>
            </a:lvl5pPr>
            <a:lvl6pPr lvl="5" rtl="0">
              <a:spcBef>
                <a:spcPts val="0"/>
              </a:spcBef>
              <a:defRPr sz="1800"/>
            </a:lvl6pPr>
            <a:lvl7pPr lvl="6" rtl="0">
              <a:spcBef>
                <a:spcPts val="0"/>
              </a:spcBef>
              <a:defRPr sz="1800"/>
            </a:lvl7pPr>
            <a:lvl8pPr lvl="7" rtl="0">
              <a:spcBef>
                <a:spcPts val="0"/>
              </a:spcBef>
              <a:defRPr sz="1800"/>
            </a:lvl8pPr>
            <a:lvl9pPr lvl="8" rtl="0">
              <a:spcBef>
                <a:spcPts val="0"/>
              </a:spcBef>
              <a:defRPr sz="1800"/>
            </a:lvl9pPr>
          </a:lstStyle>
          <a:p/>
        </p:txBody>
      </p:sp>
      <p:sp>
        <p:nvSpPr>
          <p:cNvPr id="40" name="Shape 4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1" name="Shape 4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42" name="Shape 4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Comparison">
    <p:spTree>
      <p:nvGrpSpPr>
        <p:cNvPr id="43" name="Shape 43"/>
        <p:cNvGrpSpPr/>
        <p:nvPr/>
      </p:nvGrpSpPr>
      <p:grpSpPr>
        <a:xfrm>
          <a:off x="0" y="0"/>
          <a:ext cx="0" cy="0"/>
          <a:chOff x="0" y="0"/>
          <a:chExt cx="0" cy="0"/>
        </a:xfrm>
      </p:grpSpPr>
      <p:sp>
        <p:nvSpPr>
          <p:cNvPr id="44" name="Shape 44"/>
          <p:cNvSpPr txBox="1"/>
          <p:nvPr>
            <p:ph type="title"/>
          </p:nvPr>
        </p:nvSpPr>
        <p:spPr>
          <a:xfrm>
            <a:off x="1141998" y="274637"/>
            <a:ext cx="6670558" cy="1143000"/>
          </a:xfrm>
          <a:prstGeom prst="rect">
            <a:avLst/>
          </a:prstGeom>
          <a:noFill/>
          <a:ln>
            <a:noFill/>
          </a:ln>
        </p:spPr>
        <p:txBody>
          <a:bodyPr anchorCtr="0" anchor="ctr" bIns="91425" lIns="91425" rIns="91425" tIns="91425"/>
          <a:lstStyle>
            <a:lvl1pPr lvl="0" rtl="0">
              <a:spcBef>
                <a:spcPts val="0"/>
              </a:spcBef>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45" name="Shape 45"/>
          <p:cNvSpPr txBox="1"/>
          <p:nvPr>
            <p:ph idx="1" type="body"/>
          </p:nvPr>
        </p:nvSpPr>
        <p:spPr>
          <a:xfrm>
            <a:off x="457200" y="1535112"/>
            <a:ext cx="4040187"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6" name="Shape 46"/>
          <p:cNvSpPr txBox="1"/>
          <p:nvPr>
            <p:ph idx="2" type="body"/>
          </p:nvPr>
        </p:nvSpPr>
        <p:spPr>
          <a:xfrm>
            <a:off x="457200" y="2174875"/>
            <a:ext cx="4040187"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7" name="Shape 47"/>
          <p:cNvSpPr txBox="1"/>
          <p:nvPr>
            <p:ph idx="3" type="body"/>
          </p:nvPr>
        </p:nvSpPr>
        <p:spPr>
          <a:xfrm>
            <a:off x="4645025" y="1535112"/>
            <a:ext cx="4041774" cy="639762"/>
          </a:xfrm>
          <a:prstGeom prst="rect">
            <a:avLst/>
          </a:prstGeom>
          <a:noFill/>
          <a:ln>
            <a:noFill/>
          </a:ln>
        </p:spPr>
        <p:txBody>
          <a:bodyPr anchorCtr="0" anchor="b" bIns="91425" lIns="91425" rIns="91425" tIns="91425"/>
          <a:lstStyle>
            <a:lvl1pPr indent="0" lvl="0" marL="0" rtl="0">
              <a:spcBef>
                <a:spcPts val="0"/>
              </a:spcBef>
              <a:buNone/>
              <a:defRPr b="1" sz="2400"/>
            </a:lvl1pPr>
            <a:lvl2pPr indent="0" lvl="1" marL="457200" rtl="0">
              <a:spcBef>
                <a:spcPts val="0"/>
              </a:spcBef>
              <a:buNone/>
              <a:defRPr b="1" sz="2000"/>
            </a:lvl2pPr>
            <a:lvl3pPr indent="0" lvl="2" marL="914400" rtl="0">
              <a:spcBef>
                <a:spcPts val="0"/>
              </a:spcBef>
              <a:buNone/>
              <a:defRPr b="1" sz="1800"/>
            </a:lvl3pPr>
            <a:lvl4pPr indent="0" lvl="3" marL="1371600" rtl="0">
              <a:spcBef>
                <a:spcPts val="0"/>
              </a:spcBef>
              <a:buNone/>
              <a:defRPr b="1" sz="1600"/>
            </a:lvl4pPr>
            <a:lvl5pPr indent="0" lvl="4" marL="1828800" rtl="0">
              <a:spcBef>
                <a:spcPts val="0"/>
              </a:spcBef>
              <a:buNone/>
              <a:defRPr b="1" sz="1600"/>
            </a:lvl5pPr>
            <a:lvl6pPr indent="0" lvl="5" marL="2286000" rtl="0">
              <a:spcBef>
                <a:spcPts val="0"/>
              </a:spcBef>
              <a:buFont typeface="Calibri"/>
              <a:buNone/>
              <a:defRPr b="1" sz="1600"/>
            </a:lvl6pPr>
            <a:lvl7pPr indent="0" lvl="6" marL="2743200" rtl="0">
              <a:spcBef>
                <a:spcPts val="0"/>
              </a:spcBef>
              <a:buFont typeface="Calibri"/>
              <a:buNone/>
              <a:defRPr b="1" sz="1600"/>
            </a:lvl7pPr>
            <a:lvl8pPr indent="0" lvl="7" marL="3200400" rtl="0">
              <a:spcBef>
                <a:spcPts val="0"/>
              </a:spcBef>
              <a:buFont typeface="Calibri"/>
              <a:buNone/>
              <a:defRPr b="1" sz="1600"/>
            </a:lvl8pPr>
            <a:lvl9pPr indent="0" lvl="8" marL="3657600" rtl="0">
              <a:spcBef>
                <a:spcPts val="0"/>
              </a:spcBef>
              <a:buFont typeface="Calibri"/>
              <a:buNone/>
              <a:defRPr b="1" sz="1600"/>
            </a:lvl9pPr>
          </a:lstStyle>
          <a:p/>
        </p:txBody>
      </p:sp>
      <p:sp>
        <p:nvSpPr>
          <p:cNvPr id="48" name="Shape 48"/>
          <p:cNvSpPr txBox="1"/>
          <p:nvPr>
            <p:ph idx="4" type="body"/>
          </p:nvPr>
        </p:nvSpPr>
        <p:spPr>
          <a:xfrm>
            <a:off x="4645025" y="2174875"/>
            <a:ext cx="4041774" cy="3951287"/>
          </a:xfrm>
          <a:prstGeom prst="rect">
            <a:avLst/>
          </a:prstGeom>
          <a:noFill/>
          <a:ln>
            <a:noFill/>
          </a:ln>
        </p:spPr>
        <p:txBody>
          <a:bodyPr anchorCtr="0" anchor="t" bIns="91425" lIns="91425" rIns="91425" tIns="91425"/>
          <a:lstStyle>
            <a:lvl1pPr lvl="0" rtl="0">
              <a:spcBef>
                <a:spcPts val="0"/>
              </a:spcBef>
              <a:defRPr sz="2400"/>
            </a:lvl1pPr>
            <a:lvl2pPr lvl="1" rtl="0">
              <a:spcBef>
                <a:spcPts val="0"/>
              </a:spcBef>
              <a:defRPr sz="2000"/>
            </a:lvl2pPr>
            <a:lvl3pPr lvl="2" rtl="0">
              <a:spcBef>
                <a:spcPts val="0"/>
              </a:spcBef>
              <a:defRPr sz="1800"/>
            </a:lvl3pPr>
            <a:lvl4pPr lvl="3" rtl="0">
              <a:spcBef>
                <a:spcPts val="0"/>
              </a:spcBef>
              <a:defRPr sz="1600"/>
            </a:lvl4pPr>
            <a:lvl5pPr lvl="4" rtl="0">
              <a:spcBef>
                <a:spcPts val="0"/>
              </a:spcBef>
              <a:defRPr sz="1600"/>
            </a:lvl5pPr>
            <a:lvl6pPr lvl="5" rtl="0">
              <a:spcBef>
                <a:spcPts val="0"/>
              </a:spcBef>
              <a:defRPr sz="1600"/>
            </a:lvl6pPr>
            <a:lvl7pPr lvl="6" rtl="0">
              <a:spcBef>
                <a:spcPts val="0"/>
              </a:spcBef>
              <a:defRPr sz="1600"/>
            </a:lvl7pPr>
            <a:lvl8pPr lvl="7" rtl="0">
              <a:spcBef>
                <a:spcPts val="0"/>
              </a:spcBef>
              <a:defRPr sz="1600"/>
            </a:lvl8pPr>
            <a:lvl9pPr lvl="8" rtl="0">
              <a:spcBef>
                <a:spcPts val="0"/>
              </a:spcBef>
              <a:defRPr sz="1600"/>
            </a:lvl9pPr>
          </a:lstStyle>
          <a:p/>
        </p:txBody>
      </p:sp>
      <p:sp>
        <p:nvSpPr>
          <p:cNvPr id="49" name="Shape 49"/>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0" name="Shape 50"/>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1" name="Shape 51"/>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52" name="Shape 52"/>
        <p:cNvGrpSpPr/>
        <p:nvPr/>
      </p:nvGrpSpPr>
      <p:grpSpPr>
        <a:xfrm>
          <a:off x="0" y="0"/>
          <a:ext cx="0" cy="0"/>
          <a:chOff x="0" y="0"/>
          <a:chExt cx="0" cy="0"/>
        </a:xfrm>
      </p:grpSpPr>
      <p:sp>
        <p:nvSpPr>
          <p:cNvPr id="53" name="Shape 53"/>
          <p:cNvSpPr txBox="1"/>
          <p:nvPr>
            <p:ph type="title"/>
          </p:nvPr>
        </p:nvSpPr>
        <p:spPr>
          <a:xfrm>
            <a:off x="1141998" y="722862"/>
            <a:ext cx="6670558" cy="1143000"/>
          </a:xfrm>
          <a:prstGeom prst="rect">
            <a:avLst/>
          </a:prstGeom>
          <a:noFill/>
          <a:ln>
            <a:noFill/>
          </a:ln>
        </p:spPr>
        <p:txBody>
          <a:bodyPr anchorCtr="0" anchor="ctr" bIns="91425" lIns="91425" rIns="91425" tIns="91425"/>
          <a:lstStyle>
            <a:lvl1pPr lvl="0" rtl="0" algn="ctr">
              <a:spcBef>
                <a:spcPts val="0"/>
              </a:spcBef>
              <a:buClr>
                <a:schemeClr val="dk1"/>
              </a:buClr>
              <a:buNone/>
              <a:defRPr sz="4400">
                <a:solidFill>
                  <a:schemeClr val="dk1"/>
                </a:solidFill>
              </a:defRPr>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54" name="Shape 54"/>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5" name="Shape 55"/>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6" name="Shape 56"/>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57" name="Shape 57"/>
        <p:cNvGrpSpPr/>
        <p:nvPr/>
      </p:nvGrpSpPr>
      <p:grpSpPr>
        <a:xfrm>
          <a:off x="0" y="0"/>
          <a:ext cx="0" cy="0"/>
          <a:chOff x="0" y="0"/>
          <a:chExt cx="0" cy="0"/>
        </a:xfrm>
      </p:grpSpPr>
      <p:sp>
        <p:nvSpPr>
          <p:cNvPr id="58" name="Shape 58"/>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59" name="Shape 59"/>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0" name="Shape 60"/>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Content with Caption">
    <p:spTree>
      <p:nvGrpSpPr>
        <p:cNvPr id="61" name="Shape 61"/>
        <p:cNvGrpSpPr/>
        <p:nvPr/>
      </p:nvGrpSpPr>
      <p:grpSpPr>
        <a:xfrm>
          <a:off x="0" y="0"/>
          <a:ext cx="0" cy="0"/>
          <a:chOff x="0" y="0"/>
          <a:chExt cx="0" cy="0"/>
        </a:xfrm>
      </p:grpSpPr>
      <p:sp>
        <p:nvSpPr>
          <p:cNvPr id="62" name="Shape 62"/>
          <p:cNvSpPr txBox="1"/>
          <p:nvPr>
            <p:ph type="title"/>
          </p:nvPr>
        </p:nvSpPr>
        <p:spPr>
          <a:xfrm>
            <a:off x="457200" y="273050"/>
            <a:ext cx="3008313" cy="1162049"/>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63" name="Shape 63"/>
          <p:cNvSpPr txBox="1"/>
          <p:nvPr>
            <p:ph idx="1" type="body"/>
          </p:nvPr>
        </p:nvSpPr>
        <p:spPr>
          <a:xfrm>
            <a:off x="3575050" y="273050"/>
            <a:ext cx="5111750" cy="5853112"/>
          </a:xfrm>
          <a:prstGeom prst="rect">
            <a:avLst/>
          </a:prstGeom>
          <a:noFill/>
          <a:ln>
            <a:noFill/>
          </a:ln>
        </p:spPr>
        <p:txBody>
          <a:bodyPr anchorCtr="0" anchor="t" bIns="91425" lIns="91425" rIns="91425" tIns="91425"/>
          <a:lstStyle>
            <a:lvl1pPr lvl="0" rtl="0">
              <a:spcBef>
                <a:spcPts val="0"/>
              </a:spcBef>
              <a:defRPr sz="3200"/>
            </a:lvl1pPr>
            <a:lvl2pPr lvl="1" rtl="0">
              <a:spcBef>
                <a:spcPts val="0"/>
              </a:spcBef>
              <a:defRPr sz="2800"/>
            </a:lvl2pPr>
            <a:lvl3pPr lvl="2" rtl="0">
              <a:spcBef>
                <a:spcPts val="0"/>
              </a:spcBef>
              <a:defRPr sz="2400"/>
            </a:lvl3pPr>
            <a:lvl4pPr lvl="3" rtl="0">
              <a:spcBef>
                <a:spcPts val="0"/>
              </a:spcBef>
              <a:defRPr sz="2000"/>
            </a:lvl4pPr>
            <a:lvl5pPr lvl="4" rtl="0">
              <a:spcBef>
                <a:spcPts val="0"/>
              </a:spcBef>
              <a:defRPr sz="2000"/>
            </a:lvl5pPr>
            <a:lvl6pPr lvl="5" rtl="0">
              <a:spcBef>
                <a:spcPts val="0"/>
              </a:spcBef>
              <a:defRPr sz="2000"/>
            </a:lvl6pPr>
            <a:lvl7pPr lvl="6" rtl="0">
              <a:spcBef>
                <a:spcPts val="0"/>
              </a:spcBef>
              <a:defRPr sz="2000"/>
            </a:lvl7pPr>
            <a:lvl8pPr lvl="7" rtl="0">
              <a:spcBef>
                <a:spcPts val="0"/>
              </a:spcBef>
              <a:defRPr sz="2000"/>
            </a:lvl8pPr>
            <a:lvl9pPr lvl="8" rtl="0">
              <a:spcBef>
                <a:spcPts val="0"/>
              </a:spcBef>
              <a:defRPr sz="2000"/>
            </a:lvl9pPr>
          </a:lstStyle>
          <a:p/>
        </p:txBody>
      </p:sp>
      <p:sp>
        <p:nvSpPr>
          <p:cNvPr id="64" name="Shape 64"/>
          <p:cNvSpPr txBox="1"/>
          <p:nvPr>
            <p:ph idx="2" type="body"/>
          </p:nvPr>
        </p:nvSpPr>
        <p:spPr>
          <a:xfrm>
            <a:off x="457200" y="1435100"/>
            <a:ext cx="3008313" cy="4691063"/>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65" name="Shape 65"/>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6" name="Shape 66"/>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67" name="Shape 67"/>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Picture with Caption">
    <p:spTree>
      <p:nvGrpSpPr>
        <p:cNvPr id="68" name="Shape 68"/>
        <p:cNvGrpSpPr/>
        <p:nvPr/>
      </p:nvGrpSpPr>
      <p:grpSpPr>
        <a:xfrm>
          <a:off x="0" y="0"/>
          <a:ext cx="0" cy="0"/>
          <a:chOff x="0" y="0"/>
          <a:chExt cx="0" cy="0"/>
        </a:xfrm>
      </p:grpSpPr>
      <p:sp>
        <p:nvSpPr>
          <p:cNvPr id="69" name="Shape 69"/>
          <p:cNvSpPr txBox="1"/>
          <p:nvPr>
            <p:ph type="title"/>
          </p:nvPr>
        </p:nvSpPr>
        <p:spPr>
          <a:xfrm>
            <a:off x="1183933" y="4800600"/>
            <a:ext cx="6628623" cy="566737"/>
          </a:xfrm>
          <a:prstGeom prst="rect">
            <a:avLst/>
          </a:prstGeom>
          <a:noFill/>
          <a:ln>
            <a:noFill/>
          </a:ln>
        </p:spPr>
        <p:txBody>
          <a:bodyPr anchorCtr="0" anchor="b" bIns="91425" lIns="91425" rIns="91425" tIns="91425"/>
          <a:lstStyle>
            <a:lvl1pPr lvl="0" rtl="0" algn="l">
              <a:spcBef>
                <a:spcPts val="0"/>
              </a:spcBef>
              <a:defRPr b="1" sz="2000"/>
            </a:lvl1pPr>
            <a:lvl2pPr lvl="1" rtl="0">
              <a:spcBef>
                <a:spcPts val="0"/>
              </a:spcBef>
              <a:defRPr/>
            </a:lvl2pPr>
            <a:lvl3pPr lvl="2" rtl="0">
              <a:spcBef>
                <a:spcPts val="0"/>
              </a:spcBef>
              <a:defRPr/>
            </a:lvl3pPr>
            <a:lvl4pPr lvl="3" rtl="0">
              <a:spcBef>
                <a:spcPts val="0"/>
              </a:spcBef>
              <a:defRPr/>
            </a:lvl4pPr>
            <a:lvl5pPr lvl="4" rtl="0">
              <a:spcBef>
                <a:spcPts val="0"/>
              </a:spcBef>
              <a:defRPr/>
            </a:lvl5pPr>
            <a:lvl6pPr lvl="5" rtl="0">
              <a:spcBef>
                <a:spcPts val="0"/>
              </a:spcBef>
              <a:defRPr/>
            </a:lvl6pPr>
            <a:lvl7pPr lvl="6" rtl="0">
              <a:spcBef>
                <a:spcPts val="0"/>
              </a:spcBef>
              <a:defRPr/>
            </a:lvl7pPr>
            <a:lvl8pPr lvl="7" rtl="0">
              <a:spcBef>
                <a:spcPts val="0"/>
              </a:spcBef>
              <a:defRPr/>
            </a:lvl8pPr>
            <a:lvl9pPr lvl="8" rtl="0">
              <a:spcBef>
                <a:spcPts val="0"/>
              </a:spcBef>
              <a:defRPr/>
            </a:lvl9pPr>
          </a:lstStyle>
          <a:p/>
        </p:txBody>
      </p:sp>
      <p:sp>
        <p:nvSpPr>
          <p:cNvPr id="70" name="Shape 70"/>
          <p:cNvSpPr/>
          <p:nvPr>
            <p:ph idx="2" type="pic"/>
          </p:nvPr>
        </p:nvSpPr>
        <p:spPr>
          <a:xfrm>
            <a:off x="1183933" y="207244"/>
            <a:ext cx="6628623" cy="4114800"/>
          </a:xfrm>
          <a:prstGeom prst="rect">
            <a:avLst/>
          </a:prstGeom>
          <a:noFill/>
          <a:ln>
            <a:noFill/>
          </a:ln>
        </p:spPr>
        <p:txBody>
          <a:bodyPr anchorCtr="0" anchor="ctr" bIns="91425" lIns="91425" rIns="91425" tIns="91425"/>
          <a:lstStyle>
            <a:lvl1pPr indent="0" lvl="0" marL="0" marR="0" rtl="0" algn="l">
              <a:spcBef>
                <a:spcPts val="0"/>
              </a:spcBef>
              <a:buClr>
                <a:srgbClr val="888888"/>
              </a:buClr>
              <a:buFont typeface="Calibri"/>
              <a:buNone/>
              <a:defRPr b="0" i="0" sz="3200" u="none" cap="none" strike="noStrike">
                <a:solidFill>
                  <a:srgbClr val="888888"/>
                </a:solidFill>
                <a:latin typeface="Calibri"/>
                <a:ea typeface="Calibri"/>
                <a:cs typeface="Calibri"/>
                <a:sym typeface="Calibri"/>
              </a:defRPr>
            </a:lvl1pPr>
            <a:lvl2pPr indent="0" lvl="1" marL="457200" marR="0" rtl="0" algn="l">
              <a:spcBef>
                <a:spcPts val="0"/>
              </a:spcBef>
              <a:buClr>
                <a:schemeClr val="dk1"/>
              </a:buClr>
              <a:buFont typeface="Calibri"/>
              <a:buNone/>
              <a:defRPr b="0" i="0" sz="2800" u="none" cap="none" strike="noStrike">
                <a:solidFill>
                  <a:schemeClr val="dk1"/>
                </a:solidFill>
                <a:latin typeface="Calibri"/>
                <a:ea typeface="Calibri"/>
                <a:cs typeface="Calibri"/>
                <a:sym typeface="Calibri"/>
              </a:defRPr>
            </a:lvl2pPr>
            <a:lvl3pPr indent="0" lvl="2" marL="914400" marR="0" rtl="0" algn="l">
              <a:spcBef>
                <a:spcPts val="0"/>
              </a:spcBef>
              <a:buClr>
                <a:schemeClr val="dk1"/>
              </a:buClr>
              <a:buFont typeface="Calibri"/>
              <a:buNone/>
              <a:defRPr b="0" i="0" sz="2400" u="none" cap="none" strike="noStrike">
                <a:solidFill>
                  <a:schemeClr val="dk1"/>
                </a:solidFill>
                <a:latin typeface="Calibri"/>
                <a:ea typeface="Calibri"/>
                <a:cs typeface="Calibri"/>
                <a:sym typeface="Calibri"/>
              </a:defRPr>
            </a:lvl3pPr>
            <a:lvl4pPr indent="0" lvl="3" marL="1371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4pPr>
            <a:lvl5pPr indent="0" lvl="4" marL="18288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5pPr>
            <a:lvl6pPr indent="0" lvl="5" marL="22860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6pPr>
            <a:lvl7pPr indent="0" lvl="6" marL="27432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7pPr>
            <a:lvl8pPr indent="0" lvl="7" marL="32004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8pPr>
            <a:lvl9pPr indent="0" lvl="8" marL="3657600" marR="0" rtl="0" algn="l">
              <a:spcBef>
                <a:spcPts val="0"/>
              </a:spcBef>
              <a:buClr>
                <a:schemeClr val="dk1"/>
              </a:buClr>
              <a:buFont typeface="Calibri"/>
              <a:buNone/>
              <a:defRPr b="0" i="0" sz="2000" u="none" cap="none" strike="noStrike">
                <a:solidFill>
                  <a:schemeClr val="dk1"/>
                </a:solidFill>
                <a:latin typeface="Calibri"/>
                <a:ea typeface="Calibri"/>
                <a:cs typeface="Calibri"/>
                <a:sym typeface="Calibri"/>
              </a:defRPr>
            </a:lvl9pPr>
          </a:lstStyle>
          <a:p/>
        </p:txBody>
      </p:sp>
      <p:sp>
        <p:nvSpPr>
          <p:cNvPr id="71" name="Shape 71"/>
          <p:cNvSpPr txBox="1"/>
          <p:nvPr>
            <p:ph idx="1" type="body"/>
          </p:nvPr>
        </p:nvSpPr>
        <p:spPr>
          <a:xfrm>
            <a:off x="1183933" y="5367337"/>
            <a:ext cx="6628623" cy="804861"/>
          </a:xfrm>
          <a:prstGeom prst="rect">
            <a:avLst/>
          </a:prstGeom>
          <a:noFill/>
          <a:ln>
            <a:noFill/>
          </a:ln>
        </p:spPr>
        <p:txBody>
          <a:bodyPr anchorCtr="0" anchor="t" bIns="91425" lIns="91425" rIns="91425" tIns="91425"/>
          <a:lstStyle>
            <a:lvl1pPr indent="0" lvl="0" marL="0" rtl="0">
              <a:spcBef>
                <a:spcPts val="0"/>
              </a:spcBef>
              <a:buNone/>
              <a:defRPr sz="1400"/>
            </a:lvl1pPr>
            <a:lvl2pPr indent="0" lvl="1" marL="457200" rtl="0">
              <a:spcBef>
                <a:spcPts val="0"/>
              </a:spcBef>
              <a:buNone/>
              <a:defRPr sz="1200"/>
            </a:lvl2pPr>
            <a:lvl3pPr indent="0" lvl="2" marL="914400" rtl="0">
              <a:spcBef>
                <a:spcPts val="0"/>
              </a:spcBef>
              <a:buNone/>
              <a:defRPr sz="1000"/>
            </a:lvl3pPr>
            <a:lvl4pPr indent="0" lvl="3" marL="1371600" rtl="0">
              <a:spcBef>
                <a:spcPts val="0"/>
              </a:spcBef>
              <a:buNone/>
              <a:defRPr sz="900"/>
            </a:lvl4pPr>
            <a:lvl5pPr indent="0" lvl="4" marL="1828800" rtl="0">
              <a:spcBef>
                <a:spcPts val="0"/>
              </a:spcBef>
              <a:buNone/>
              <a:defRPr sz="900"/>
            </a:lvl5pPr>
            <a:lvl6pPr indent="0" lvl="5" marL="2286000" rtl="0">
              <a:spcBef>
                <a:spcPts val="0"/>
              </a:spcBef>
              <a:buFont typeface="Calibri"/>
              <a:buNone/>
              <a:defRPr sz="900"/>
            </a:lvl6pPr>
            <a:lvl7pPr indent="0" lvl="6" marL="2743200" rtl="0">
              <a:spcBef>
                <a:spcPts val="0"/>
              </a:spcBef>
              <a:buFont typeface="Calibri"/>
              <a:buNone/>
              <a:defRPr sz="900"/>
            </a:lvl7pPr>
            <a:lvl8pPr indent="0" lvl="7" marL="3200400" rtl="0">
              <a:spcBef>
                <a:spcPts val="0"/>
              </a:spcBef>
              <a:buFont typeface="Calibri"/>
              <a:buNone/>
              <a:defRPr sz="900"/>
            </a:lvl8pPr>
            <a:lvl9pPr indent="0" lvl="8" marL="3657600" rtl="0">
              <a:spcBef>
                <a:spcPts val="0"/>
              </a:spcBef>
              <a:buFont typeface="Calibri"/>
              <a:buNone/>
              <a:defRPr sz="900"/>
            </a:lvl9pPr>
          </a:lstStyle>
          <a:p/>
        </p:txBody>
      </p:sp>
      <p:sp>
        <p:nvSpPr>
          <p:cNvPr id="72" name="Shape 72"/>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3" name="Shape 73"/>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74" name="Shape 74"/>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lnSpc>
                <a:spcPct val="100000"/>
              </a:lnSpc>
              <a:spcBef>
                <a:spcPts val="0"/>
              </a:spcBef>
              <a:spcAft>
                <a:spcPts val="0"/>
              </a:spcAft>
              <a:buClr>
                <a:srgbClr val="888888"/>
              </a:buClr>
              <a:buSzPct val="25000"/>
              <a:buFont typeface="Calibri"/>
              <a:buNone/>
            </a:pPr>
            <a:r>
              <a:rPr b="0" i="0" lang="en-US" sz="1200" u="none" cap="none" strike="noStrike">
                <a:solidFill>
                  <a:srgbClr val="888888"/>
                </a:solidFill>
                <a:latin typeface="Calibri"/>
                <a:ea typeface="Calibri"/>
                <a:cs typeface="Calibri"/>
                <a:sym typeface="Calibri"/>
              </a:rPr>
              <a:t>openprof.eu</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7.xml"/><Relationship Id="rId10" Type="http://schemas.openxmlformats.org/officeDocument/2006/relationships/slideLayout" Target="../slideLayouts/slideLayout6.xml"/><Relationship Id="rId13" Type="http://schemas.openxmlformats.org/officeDocument/2006/relationships/slideLayout" Target="../slideLayouts/slideLayout9.xml"/><Relationship Id="rId12" Type="http://schemas.openxmlformats.org/officeDocument/2006/relationships/slideLayout" Target="../slideLayouts/slideLayout8.xml"/><Relationship Id="rId1" Type="http://schemas.openxmlformats.org/officeDocument/2006/relationships/image" Target="../media/image02.gif"/><Relationship Id="rId2" Type="http://schemas.openxmlformats.org/officeDocument/2006/relationships/image" Target="../media/image01.gif"/><Relationship Id="rId3" Type="http://schemas.openxmlformats.org/officeDocument/2006/relationships/image" Target="../media/image03.png"/><Relationship Id="rId4" Type="http://schemas.openxmlformats.org/officeDocument/2006/relationships/image" Target="../media/image00.png"/><Relationship Id="rId9" Type="http://schemas.openxmlformats.org/officeDocument/2006/relationships/slideLayout" Target="../slideLayouts/slideLayout5.xml"/><Relationship Id="rId15" Type="http://schemas.openxmlformats.org/officeDocument/2006/relationships/slideLayout" Target="../slideLayouts/slideLayout11.xml"/><Relationship Id="rId14" Type="http://schemas.openxmlformats.org/officeDocument/2006/relationships/slideLayout" Target="../slideLayouts/slideLayout10.xml"/><Relationship Id="rId16" Type="http://schemas.openxmlformats.org/officeDocument/2006/relationships/theme" Target="../theme/theme2.xml"/><Relationship Id="rId5" Type="http://schemas.openxmlformats.org/officeDocument/2006/relationships/slideLayout" Target="../slideLayouts/slideLayout1.xml"/><Relationship Id="rId6" Type="http://schemas.openxmlformats.org/officeDocument/2006/relationships/slideLayout" Target="../slideLayouts/slideLayout2.xml"/><Relationship Id="rId7" Type="http://schemas.openxmlformats.org/officeDocument/2006/relationships/slideLayout" Target="../slideLayouts/slideLayout3.xml"/><Relationship Id="rId8"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E9E9E9"/>
        </a:solidFill>
      </p:bgPr>
    </p:bg>
    <p:spTree>
      <p:nvGrpSpPr>
        <p:cNvPr id="5" name="Shape 5"/>
        <p:cNvGrpSpPr/>
        <p:nvPr/>
      </p:nvGrpSpPr>
      <p:grpSpPr>
        <a:xfrm>
          <a:off x="0" y="0"/>
          <a:ext cx="0" cy="0"/>
          <a:chOff x="0" y="0"/>
          <a:chExt cx="0" cy="0"/>
        </a:xfrm>
      </p:grpSpPr>
      <p:pic>
        <p:nvPicPr>
          <p:cNvPr descr="bot_bgr_kr.gif" id="6" name="Shape 6"/>
          <p:cNvPicPr preferRelativeResize="0"/>
          <p:nvPr/>
        </p:nvPicPr>
        <p:blipFill rotWithShape="1">
          <a:blip r:embed="rId1">
            <a:alphaModFix/>
          </a:blip>
          <a:srcRect b="0" l="0" r="0" t="0"/>
          <a:stretch/>
        </p:blipFill>
        <p:spPr>
          <a:xfrm>
            <a:off x="0" y="4736855"/>
            <a:ext cx="9144000" cy="2121143"/>
          </a:xfrm>
          <a:prstGeom prst="rect">
            <a:avLst/>
          </a:prstGeom>
          <a:noFill/>
          <a:ln>
            <a:noFill/>
          </a:ln>
        </p:spPr>
      </p:pic>
      <p:pic>
        <p:nvPicPr>
          <p:cNvPr descr="back_full.gif" id="7" name="Shape 7"/>
          <p:cNvPicPr preferRelativeResize="0"/>
          <p:nvPr/>
        </p:nvPicPr>
        <p:blipFill rotWithShape="1">
          <a:blip r:embed="rId2">
            <a:alphaModFix/>
          </a:blip>
          <a:srcRect b="0" l="0" r="0" t="0"/>
          <a:stretch/>
        </p:blipFill>
        <p:spPr>
          <a:xfrm>
            <a:off x="0" y="0"/>
            <a:ext cx="9144000" cy="5861359"/>
          </a:xfrm>
          <a:prstGeom prst="rect">
            <a:avLst/>
          </a:prstGeom>
          <a:noFill/>
          <a:ln>
            <a:noFill/>
          </a:ln>
        </p:spPr>
      </p:pic>
      <p:sp>
        <p:nvSpPr>
          <p:cNvPr id="8" name="Shape 8"/>
          <p:cNvSpPr txBox="1"/>
          <p:nvPr>
            <p:ph type="title"/>
          </p:nvPr>
        </p:nvSpPr>
        <p:spPr>
          <a:xfrm>
            <a:off x="1141998" y="274637"/>
            <a:ext cx="6670558" cy="1143000"/>
          </a:xfrm>
          <a:prstGeom prst="rect">
            <a:avLst/>
          </a:prstGeom>
          <a:noFill/>
          <a:ln>
            <a:noFill/>
          </a:ln>
        </p:spPr>
        <p:txBody>
          <a:bodyPr anchorCtr="0" anchor="ctr" bIns="91425" lIns="91425" rIns="91425" tIns="91425"/>
          <a:lstStyle>
            <a:lvl1pPr indent="0" lvl="0" marL="0" marR="0" rtl="0" algn="ctr">
              <a:spcBef>
                <a:spcPts val="0"/>
              </a:spcBef>
              <a:buClr>
                <a:schemeClr val="dk1"/>
              </a:buClr>
              <a:buFont typeface="Arial"/>
              <a:buNone/>
              <a:defRPr b="0" i="0" sz="4400" u="none" cap="none" strike="noStrike">
                <a:solidFill>
                  <a:schemeClr val="dk1"/>
                </a:solidFill>
                <a:latin typeface="Arial"/>
                <a:ea typeface="Arial"/>
                <a:cs typeface="Arial"/>
                <a:sym typeface="Arial"/>
              </a:defRPr>
            </a:lvl1pPr>
            <a:lvl2pPr indent="0" lvl="1" marL="0" marR="0" rtl="0" algn="l">
              <a:spcBef>
                <a:spcPts val="0"/>
              </a:spcBef>
              <a:defRPr/>
            </a:lvl2pPr>
            <a:lvl3pPr indent="0" lvl="2" marL="0" marR="0" rtl="0" algn="l">
              <a:spcBef>
                <a:spcPts val="0"/>
              </a:spcBef>
              <a:defRPr/>
            </a:lvl3pPr>
            <a:lvl4pPr indent="0" lvl="3" marL="0" marR="0" rtl="0" algn="l">
              <a:spcBef>
                <a:spcPts val="0"/>
              </a:spcBef>
              <a:defRPr/>
            </a:lvl4pPr>
            <a:lvl5pPr indent="0" lvl="4" marL="0" marR="0" rtl="0" algn="l">
              <a:spcBef>
                <a:spcPts val="0"/>
              </a:spcBef>
              <a:defRPr/>
            </a:lvl5pPr>
            <a:lvl6pPr indent="0" lvl="5" marL="0" marR="0" rtl="0" algn="l">
              <a:spcBef>
                <a:spcPts val="0"/>
              </a:spcBef>
              <a:defRPr/>
            </a:lvl6pPr>
            <a:lvl7pPr indent="0" lvl="6" marL="0" marR="0" rtl="0" algn="l">
              <a:spcBef>
                <a:spcPts val="0"/>
              </a:spcBef>
              <a:defRPr/>
            </a:lvl7pPr>
            <a:lvl8pPr indent="0" lvl="7" marL="0" marR="0" rtl="0" algn="l">
              <a:spcBef>
                <a:spcPts val="0"/>
              </a:spcBef>
              <a:defRPr/>
            </a:lvl8pPr>
            <a:lvl9pPr indent="0" lvl="8" marL="0" marR="0" rtl="0" algn="l">
              <a:spcBef>
                <a:spcPts val="0"/>
              </a:spcBef>
              <a:defRPr/>
            </a:lvl9pPr>
          </a:lstStyle>
          <a:p/>
        </p:txBody>
      </p:sp>
      <p:sp>
        <p:nvSpPr>
          <p:cNvPr id="9" name="Shape 9"/>
          <p:cNvSpPr txBox="1"/>
          <p:nvPr>
            <p:ph idx="1" type="body"/>
          </p:nvPr>
        </p:nvSpPr>
        <p:spPr>
          <a:xfrm>
            <a:off x="1141999" y="1600200"/>
            <a:ext cx="6670557" cy="4354694"/>
          </a:xfrm>
          <a:prstGeom prst="rect">
            <a:avLst/>
          </a:prstGeom>
          <a:noFill/>
          <a:ln>
            <a:noFill/>
          </a:ln>
        </p:spPr>
        <p:txBody>
          <a:bodyPr anchorCtr="0" anchor="t" bIns="91425" lIns="91425" rIns="91425" tIns="91425"/>
          <a:lstStyle>
            <a:lvl1pPr indent="-139700" lvl="0" marL="342900" marR="0" rtl="0" algn="l">
              <a:spcBef>
                <a:spcPts val="640"/>
              </a:spcBef>
              <a:buClr>
                <a:schemeClr val="dk1"/>
              </a:buClr>
              <a:buFont typeface="Arial"/>
              <a:buChar char="•"/>
              <a:defRPr b="0" i="0" sz="3200" u="none" cap="none" strike="noStrike">
                <a:solidFill>
                  <a:schemeClr val="dk1"/>
                </a:solidFill>
                <a:latin typeface="Arial"/>
                <a:ea typeface="Arial"/>
                <a:cs typeface="Arial"/>
                <a:sym typeface="Arial"/>
              </a:defRPr>
            </a:lvl1pPr>
            <a:lvl2pPr indent="-107950" lvl="1" marL="742950" marR="0" rtl="0" algn="l">
              <a:spcBef>
                <a:spcPts val="560"/>
              </a:spcBef>
              <a:buClr>
                <a:schemeClr val="dk1"/>
              </a:buClr>
              <a:buFont typeface="Arial"/>
              <a:buChar char="–"/>
              <a:defRPr b="0" i="0" sz="2800" u="none" cap="none" strike="noStrike">
                <a:solidFill>
                  <a:schemeClr val="dk1"/>
                </a:solidFill>
                <a:latin typeface="Arial"/>
                <a:ea typeface="Arial"/>
                <a:cs typeface="Arial"/>
                <a:sym typeface="Arial"/>
              </a:defRPr>
            </a:lvl2pPr>
            <a:lvl3pPr indent="-76200" lvl="2" marL="1143000" marR="0" rtl="0" algn="l">
              <a:spcBef>
                <a:spcPts val="480"/>
              </a:spcBef>
              <a:buClr>
                <a:schemeClr val="dk1"/>
              </a:buClr>
              <a:buFont typeface="Arial"/>
              <a:buChar char="•"/>
              <a:defRPr b="0" i="0" sz="2400" u="none" cap="none" strike="noStrike">
                <a:solidFill>
                  <a:schemeClr val="dk1"/>
                </a:solidFill>
                <a:latin typeface="Arial"/>
                <a:ea typeface="Arial"/>
                <a:cs typeface="Arial"/>
                <a:sym typeface="Arial"/>
              </a:defRPr>
            </a:lvl3pPr>
            <a:lvl4pPr indent="-101600" lvl="3" marL="16002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4pPr>
            <a:lvl5pPr indent="-101600" lvl="4" marL="2057400" marR="0" rtl="0" algn="l">
              <a:spcBef>
                <a:spcPts val="400"/>
              </a:spcBef>
              <a:buClr>
                <a:schemeClr val="dk1"/>
              </a:buClr>
              <a:buFont typeface="Arial"/>
              <a:buChar char="»"/>
              <a:defRPr b="0" i="0" sz="2000" u="none" cap="none" strike="noStrike">
                <a:solidFill>
                  <a:schemeClr val="dk1"/>
                </a:solidFill>
                <a:latin typeface="Arial"/>
                <a:ea typeface="Arial"/>
                <a:cs typeface="Arial"/>
                <a:sym typeface="Arial"/>
              </a:defRPr>
            </a:lvl5pPr>
            <a:lvl6pPr indent="-101600" lvl="5" marL="25146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6pPr>
            <a:lvl7pPr indent="-101600" lvl="6" marL="29718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7pPr>
            <a:lvl8pPr indent="-101600" lvl="7" marL="34290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8pPr>
            <a:lvl9pPr indent="-101600" lvl="8" marL="3886200" marR="0" rtl="0" algn="l">
              <a:spcBef>
                <a:spcPts val="400"/>
              </a:spcBef>
              <a:buClr>
                <a:schemeClr val="dk1"/>
              </a:buClr>
              <a:buFont typeface="Arial"/>
              <a:buChar char="•"/>
              <a:defRPr b="0" i="0" sz="2000" u="none" cap="none" strike="noStrike">
                <a:solidFill>
                  <a:schemeClr val="dk1"/>
                </a:solidFill>
                <a:latin typeface="Calibri"/>
                <a:ea typeface="Calibri"/>
                <a:cs typeface="Calibri"/>
                <a:sym typeface="Calibri"/>
              </a:defRPr>
            </a:lvl9pPr>
          </a:lstStyle>
          <a:p/>
        </p:txBody>
      </p:sp>
      <p:sp>
        <p:nvSpPr>
          <p:cNvPr id="10" name="Shape 10"/>
          <p:cNvSpPr txBox="1"/>
          <p:nvPr>
            <p:ph idx="10" type="dt"/>
          </p:nvPr>
        </p:nvSpPr>
        <p:spPr>
          <a:xfrm>
            <a:off x="457200" y="6356350"/>
            <a:ext cx="2133599" cy="365125"/>
          </a:xfrm>
          <a:prstGeom prst="rect">
            <a:avLst/>
          </a:prstGeom>
          <a:noFill/>
          <a:ln>
            <a:noFill/>
          </a:ln>
        </p:spPr>
        <p:txBody>
          <a:bodyPr anchorCtr="0" anchor="ctr" bIns="91425" lIns="91425" rIns="91425" tIns="91425"/>
          <a:lstStyle>
            <a:lvl1pPr indent="0" lvl="0" marL="0" marR="0" rtl="0" algn="l">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1" name="Shape 11"/>
          <p:cNvSpPr txBox="1"/>
          <p:nvPr>
            <p:ph idx="11" type="ftr"/>
          </p:nvPr>
        </p:nvSpPr>
        <p:spPr>
          <a:xfrm>
            <a:off x="3124200" y="6356350"/>
            <a:ext cx="2895600" cy="365125"/>
          </a:xfrm>
          <a:prstGeom prst="rect">
            <a:avLst/>
          </a:prstGeom>
          <a:noFill/>
          <a:ln>
            <a:noFill/>
          </a:ln>
        </p:spPr>
        <p:txBody>
          <a:bodyPr anchorCtr="0" anchor="ctr" bIns="91425" lIns="91425" rIns="91425" tIns="91425"/>
          <a:lstStyle>
            <a:lvl1pPr indent="0" lvl="0" marL="0" marR="0" rtl="0" algn="ctr">
              <a:spcBef>
                <a:spcPts val="0"/>
              </a:spcBef>
              <a:defRPr b="0" i="0" sz="1200" u="none" cap="none" strike="noStrike">
                <a:solidFill>
                  <a:srgbClr val="888888"/>
                </a:solidFill>
                <a:latin typeface="Calibri"/>
                <a:ea typeface="Calibri"/>
                <a:cs typeface="Calibri"/>
                <a:sym typeface="Calibri"/>
              </a:defRPr>
            </a:lvl1pPr>
            <a:lvl2pPr indent="0" lvl="1" marL="457200" marR="0" rtl="0" algn="l">
              <a:spcBef>
                <a:spcPts val="0"/>
              </a:spcBef>
              <a:defRPr b="0" i="0" sz="1800" u="none" cap="none" strike="noStrike">
                <a:solidFill>
                  <a:schemeClr val="dk1"/>
                </a:solidFill>
                <a:latin typeface="Calibri"/>
                <a:ea typeface="Calibri"/>
                <a:cs typeface="Calibri"/>
                <a:sym typeface="Calibri"/>
              </a:defRPr>
            </a:lvl2pPr>
            <a:lvl3pPr indent="0" lvl="2" marL="914400" marR="0" rtl="0" algn="l">
              <a:spcBef>
                <a:spcPts val="0"/>
              </a:spcBef>
              <a:defRPr b="0" i="0" sz="1800" u="none" cap="none" strike="noStrike">
                <a:solidFill>
                  <a:schemeClr val="dk1"/>
                </a:solidFill>
                <a:latin typeface="Calibri"/>
                <a:ea typeface="Calibri"/>
                <a:cs typeface="Calibri"/>
                <a:sym typeface="Calibri"/>
              </a:defRPr>
            </a:lvl3pPr>
            <a:lvl4pPr indent="0" lvl="3" marL="1371600" marR="0" rtl="0" algn="l">
              <a:spcBef>
                <a:spcPts val="0"/>
              </a:spcBef>
              <a:defRPr b="0" i="0" sz="1800" u="none" cap="none" strike="noStrike">
                <a:solidFill>
                  <a:schemeClr val="dk1"/>
                </a:solidFill>
                <a:latin typeface="Calibri"/>
                <a:ea typeface="Calibri"/>
                <a:cs typeface="Calibri"/>
                <a:sym typeface="Calibri"/>
              </a:defRPr>
            </a:lvl4pPr>
            <a:lvl5pPr indent="0" lvl="4" marL="1828800" marR="0" rtl="0" algn="l">
              <a:spcBef>
                <a:spcPts val="0"/>
              </a:spcBef>
              <a:defRPr b="0" i="0" sz="1800" u="none" cap="none" strike="noStrike">
                <a:solidFill>
                  <a:schemeClr val="dk1"/>
                </a:solidFill>
                <a:latin typeface="Calibri"/>
                <a:ea typeface="Calibri"/>
                <a:cs typeface="Calibri"/>
                <a:sym typeface="Calibri"/>
              </a:defRPr>
            </a:lvl5pPr>
            <a:lvl6pPr indent="0" lvl="5" marL="2286000" marR="0" rtl="0" algn="l">
              <a:spcBef>
                <a:spcPts val="0"/>
              </a:spcBef>
              <a:defRPr b="0" i="0" sz="1800" u="none" cap="none" strike="noStrike">
                <a:solidFill>
                  <a:schemeClr val="dk1"/>
                </a:solidFill>
                <a:latin typeface="Calibri"/>
                <a:ea typeface="Calibri"/>
                <a:cs typeface="Calibri"/>
                <a:sym typeface="Calibri"/>
              </a:defRPr>
            </a:lvl6pPr>
            <a:lvl7pPr indent="0" lvl="6" marL="2743200" marR="0" rtl="0" algn="l">
              <a:spcBef>
                <a:spcPts val="0"/>
              </a:spcBef>
              <a:defRPr b="0" i="0" sz="1800" u="none" cap="none" strike="noStrike">
                <a:solidFill>
                  <a:schemeClr val="dk1"/>
                </a:solidFill>
                <a:latin typeface="Calibri"/>
                <a:ea typeface="Calibri"/>
                <a:cs typeface="Calibri"/>
                <a:sym typeface="Calibri"/>
              </a:defRPr>
            </a:lvl7pPr>
            <a:lvl8pPr indent="0" lvl="7" marL="3200400" marR="0" rtl="0" algn="l">
              <a:spcBef>
                <a:spcPts val="0"/>
              </a:spcBef>
              <a:defRPr b="0" i="0" sz="1800" u="none" cap="none" strike="noStrike">
                <a:solidFill>
                  <a:schemeClr val="dk1"/>
                </a:solidFill>
                <a:latin typeface="Calibri"/>
                <a:ea typeface="Calibri"/>
                <a:cs typeface="Calibri"/>
                <a:sym typeface="Calibri"/>
              </a:defRPr>
            </a:lvl8pPr>
            <a:lvl9pPr indent="0" lvl="8" marL="3657600" marR="0" rtl="0" algn="l">
              <a:spcBef>
                <a:spcPts val="0"/>
              </a:spcBef>
              <a:defRPr b="0" i="0" sz="1800" u="none" cap="none" strike="noStrike">
                <a:solidFill>
                  <a:schemeClr val="dk1"/>
                </a:solidFill>
                <a:latin typeface="Calibri"/>
                <a:ea typeface="Calibri"/>
                <a:cs typeface="Calibri"/>
                <a:sym typeface="Calibri"/>
              </a:defRPr>
            </a:lvl9pPr>
          </a:lstStyle>
          <a:p/>
        </p:txBody>
      </p:sp>
      <p:sp>
        <p:nvSpPr>
          <p:cNvPr id="12" name="Shape 12"/>
          <p:cNvSpPr txBox="1"/>
          <p:nvPr>
            <p:ph idx="12" type="sldNum"/>
          </p:nvPr>
        </p:nvSpPr>
        <p:spPr>
          <a:xfrm>
            <a:off x="6553200" y="6356350"/>
            <a:ext cx="2133599" cy="365125"/>
          </a:xfrm>
          <a:prstGeom prst="rect">
            <a:avLst/>
          </a:prstGeom>
          <a:noFill/>
          <a:ln>
            <a:noFill/>
          </a:ln>
        </p:spPr>
        <p:txBody>
          <a:bodyPr anchorCtr="0" anchor="ctr" bIns="45700" lIns="91425" rIns="91425" tIns="45700">
            <a:noAutofit/>
          </a:bodyPr>
          <a:lstStyle/>
          <a:p>
            <a:pPr indent="0" lvl="0" marL="0" marR="0" rtl="0" algn="r">
              <a:spcBef>
                <a:spcPts val="0"/>
              </a:spcBef>
              <a:buNone/>
            </a:pPr>
            <a:r>
              <a:t/>
            </a:r>
            <a:endParaRPr b="0" i="0" sz="1200" u="none" cap="none" strike="noStrike">
              <a:solidFill>
                <a:srgbClr val="888888"/>
              </a:solidFill>
              <a:latin typeface="Calibri"/>
              <a:ea typeface="Calibri"/>
              <a:cs typeface="Calibri"/>
              <a:sym typeface="Calibri"/>
            </a:endParaRPr>
          </a:p>
        </p:txBody>
      </p:sp>
      <p:sp>
        <p:nvSpPr>
          <p:cNvPr id="13" name="Shape 13"/>
          <p:cNvSpPr/>
          <p:nvPr/>
        </p:nvSpPr>
        <p:spPr>
          <a:xfrm>
            <a:off x="3124200" y="6500625"/>
            <a:ext cx="184666" cy="307777"/>
          </a:xfrm>
          <a:prstGeom prst="rect">
            <a:avLst/>
          </a:prstGeom>
          <a:noFill/>
          <a:ln>
            <a:noFill/>
          </a:ln>
        </p:spPr>
        <p:txBody>
          <a:bodyPr anchorCtr="0" anchor="t" bIns="45700" lIns="91425" rIns="91425" tIns="45700">
            <a:noAutofit/>
          </a:bodyPr>
          <a:lstStyle/>
          <a:p>
            <a:pPr indent="0" lvl="0" marL="0" marR="0" rtl="0" algn="l">
              <a:spcBef>
                <a:spcPts val="0"/>
              </a:spcBef>
              <a:buNone/>
            </a:pPr>
            <a:r>
              <a:t/>
            </a:r>
            <a:endParaRPr b="0" i="0" sz="1400" u="none" cap="none" strike="noStrike">
              <a:solidFill>
                <a:srgbClr val="454851"/>
              </a:solidFill>
              <a:latin typeface="Arial"/>
              <a:ea typeface="Arial"/>
              <a:cs typeface="Arial"/>
              <a:sym typeface="Arial"/>
            </a:endParaRPr>
          </a:p>
        </p:txBody>
      </p:sp>
      <p:sp>
        <p:nvSpPr>
          <p:cNvPr id="14" name="Shape 14"/>
          <p:cNvSpPr/>
          <p:nvPr/>
        </p:nvSpPr>
        <p:spPr>
          <a:xfrm>
            <a:off x="8166635" y="6452587"/>
            <a:ext cx="800218"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000" u="none" cap="none" strike="noStrike">
                <a:solidFill>
                  <a:srgbClr val="3F404A"/>
                </a:solidFill>
                <a:latin typeface="Arial"/>
                <a:ea typeface="Arial"/>
                <a:cs typeface="Arial"/>
                <a:sym typeface="Arial"/>
              </a:rPr>
              <a:t>openprof.eu</a:t>
            </a:r>
          </a:p>
        </p:txBody>
      </p:sp>
      <p:sp>
        <p:nvSpPr>
          <p:cNvPr id="15" name="Shape 15"/>
          <p:cNvSpPr/>
          <p:nvPr/>
        </p:nvSpPr>
        <p:spPr>
          <a:xfrm>
            <a:off x="3498060" y="6459864"/>
            <a:ext cx="2477774" cy="246220"/>
          </a:xfrm>
          <a:prstGeom prst="rect">
            <a:avLst/>
          </a:prstGeom>
          <a:noFill/>
          <a:ln>
            <a:noFill/>
          </a:ln>
        </p:spPr>
        <p:txBody>
          <a:bodyPr anchorCtr="0" anchor="t" bIns="45700" lIns="91425" rIns="91425" tIns="45700">
            <a:noAutofit/>
          </a:bodyPr>
          <a:lstStyle/>
          <a:p>
            <a:pPr indent="0" lvl="0" marL="0" marR="0" rtl="0" algn="l">
              <a:spcBef>
                <a:spcPts val="0"/>
              </a:spcBef>
              <a:buSzPct val="25000"/>
              <a:buNone/>
            </a:pPr>
            <a:r>
              <a:rPr b="0" i="0" lang="en-US" sz="1000" u="none" cap="none" strike="noStrike">
                <a:solidFill>
                  <a:srgbClr val="3F404A"/>
                </a:solidFill>
                <a:latin typeface="Arial"/>
                <a:ea typeface="Arial"/>
                <a:cs typeface="Arial"/>
                <a:sym typeface="Arial"/>
              </a:rPr>
              <a:t>Project No. 2014-1-LT01-KA202-000562</a:t>
            </a:r>
          </a:p>
        </p:txBody>
      </p:sp>
      <p:pic>
        <p:nvPicPr>
          <p:cNvPr descr="erasmusplus_logo.png" id="16" name="Shape 16"/>
          <p:cNvPicPr preferRelativeResize="0"/>
          <p:nvPr/>
        </p:nvPicPr>
        <p:blipFill rotWithShape="1">
          <a:blip r:embed="rId3">
            <a:alphaModFix/>
          </a:blip>
          <a:srcRect b="0" l="0" r="0" t="0"/>
          <a:stretch/>
        </p:blipFill>
        <p:spPr>
          <a:xfrm>
            <a:off x="6721121" y="184478"/>
            <a:ext cx="2245734" cy="494341"/>
          </a:xfrm>
          <a:prstGeom prst="rect">
            <a:avLst/>
          </a:prstGeom>
          <a:noFill/>
          <a:ln>
            <a:noFill/>
          </a:ln>
        </p:spPr>
      </p:pic>
      <p:pic>
        <p:nvPicPr>
          <p:cNvPr descr="oficialus_logo_296x200_0.png" id="17" name="Shape 17"/>
          <p:cNvPicPr preferRelativeResize="0"/>
          <p:nvPr/>
        </p:nvPicPr>
        <p:blipFill rotWithShape="1">
          <a:blip r:embed="rId4">
            <a:alphaModFix/>
          </a:blip>
          <a:srcRect b="0" l="0" r="0" t="0"/>
          <a:stretch/>
        </p:blipFill>
        <p:spPr>
          <a:xfrm>
            <a:off x="0" y="0"/>
            <a:ext cx="1434138" cy="969012"/>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5"/>
    <p:sldLayoutId id="2147483649" r:id="rId6"/>
    <p:sldLayoutId id="2147483650" r:id="rId7"/>
    <p:sldLayoutId id="2147483651" r:id="rId8"/>
    <p:sldLayoutId id="2147483652" r:id="rId9"/>
    <p:sldLayoutId id="2147483653" r:id="rId10"/>
    <p:sldLayoutId id="2147483654" r:id="rId11"/>
    <p:sldLayoutId id="2147483655" r:id="rId12"/>
    <p:sldLayoutId id="2147483656" r:id="rId13"/>
    <p:sldLayoutId id="2147483657" r:id="rId14"/>
    <p:sldLayoutId id="2147483658"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hyperlink" Target="https://youtu.be/FyqpcM9VOP4" TargetMode="External"/><Relationship Id="rId4" Type="http://schemas.openxmlformats.org/officeDocument/2006/relationships/hyperlink" Target="https://youtu.be/FyqpcM9VOP4" TargetMode="External"/><Relationship Id="rId5" Type="http://schemas.openxmlformats.org/officeDocument/2006/relationships/hyperlink" Target="https://youtu.be/FyqpcM9VOP4" TargetMode="External"/><Relationship Id="rId6" Type="http://schemas.openxmlformats.org/officeDocument/2006/relationships/hyperlink" Target="https://youtu.be/FyqpcM9VOP4" TargetMode="External"/><Relationship Id="rId7" Type="http://schemas.openxmlformats.org/officeDocument/2006/relationships/hyperlink" Target="http://youtube.com/v/FyqpcM9VOP4" TargetMode="External"/><Relationship Id="rId8" Type="http://schemas.openxmlformats.org/officeDocument/2006/relationships/image" Target="../media/image04.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0" name="Shape 90"/>
        <p:cNvGrpSpPr/>
        <p:nvPr/>
      </p:nvGrpSpPr>
      <p:grpSpPr>
        <a:xfrm>
          <a:off x="0" y="0"/>
          <a:ext cx="0" cy="0"/>
          <a:chOff x="0" y="0"/>
          <a:chExt cx="0" cy="0"/>
        </a:xfrm>
      </p:grpSpPr>
      <p:sp>
        <p:nvSpPr>
          <p:cNvPr id="91" name="Shape 91"/>
          <p:cNvSpPr txBox="1"/>
          <p:nvPr>
            <p:ph type="ctrTitle"/>
          </p:nvPr>
        </p:nvSpPr>
        <p:spPr>
          <a:xfrm>
            <a:off x="1141996" y="1554008"/>
            <a:ext cx="6885470" cy="2373099"/>
          </a:xfrm>
          <a:prstGeom prst="rect">
            <a:avLst/>
          </a:prstGeom>
          <a:noFill/>
          <a:ln>
            <a:noFill/>
          </a:ln>
        </p:spPr>
        <p:txBody>
          <a:bodyPr anchorCtr="0" anchor="ctr" bIns="45700" lIns="91425" rIns="91425" tIns="45700">
            <a:noAutofit/>
          </a:bodyPr>
          <a:lstStyle/>
          <a:p>
            <a:pPr indent="0" lvl="0" marL="0" marR="0" rtl="0" algn="ctr">
              <a:spcBef>
                <a:spcPts val="0"/>
              </a:spcBef>
              <a:buClr>
                <a:schemeClr val="dk1"/>
              </a:buClr>
              <a:buSzPct val="25000"/>
              <a:buFont typeface="Arial"/>
              <a:buNone/>
            </a:pPr>
            <a:r>
              <a:rPr lang="en-US"/>
              <a:t>Tomar decisiones en grupo de manera consensuada</a:t>
            </a:r>
            <a:r>
              <a:rPr b="0" i="0" lang="en-US" sz="4400" u="none" cap="none" strike="noStrike">
                <a:solidFill>
                  <a:schemeClr val="dk1"/>
                </a:solidFill>
                <a:latin typeface="Arial"/>
                <a:ea typeface="Arial"/>
                <a:cs typeface="Arial"/>
                <a:sym typeface="Arial"/>
              </a:rPr>
              <a:t> </a:t>
            </a:r>
          </a:p>
        </p:txBody>
      </p:sp>
      <p:sp>
        <p:nvSpPr>
          <p:cNvPr id="92" name="Shape 92"/>
          <p:cNvSpPr txBox="1"/>
          <p:nvPr>
            <p:ph idx="1" type="subTitle"/>
          </p:nvPr>
        </p:nvSpPr>
        <p:spPr>
          <a:xfrm>
            <a:off x="1141999" y="4485373"/>
            <a:ext cx="6630400" cy="1520791"/>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3200" u="none" cap="none" strike="noStrike">
                <a:solidFill>
                  <a:srgbClr val="888888"/>
                </a:solidFill>
                <a:latin typeface="Arial"/>
                <a:ea typeface="Arial"/>
                <a:cs typeface="Arial"/>
                <a:sym typeface="Arial"/>
              </a:rPr>
              <a:t>Fondo Formación Euskadi, S.L.L.</a:t>
            </a:r>
          </a:p>
        </p:txBody>
      </p:sp>
      <p:sp>
        <p:nvSpPr>
          <p:cNvPr id="93" name="Shape 9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7" name="Shape 97"/>
        <p:cNvGrpSpPr/>
        <p:nvPr/>
      </p:nvGrpSpPr>
      <p:grpSpPr>
        <a:xfrm>
          <a:off x="0" y="0"/>
          <a:ext cx="0" cy="0"/>
          <a:chOff x="0" y="0"/>
          <a:chExt cx="0" cy="0"/>
        </a:xfrm>
      </p:grpSpPr>
      <p:sp>
        <p:nvSpPr>
          <p:cNvPr id="98" name="Shape 98"/>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lang="en-US" sz="3200"/>
              <a:t>Objetivos</a:t>
            </a:r>
            <a:br>
              <a:rPr b="0" i="0" lang="en-US" sz="3200" u="none" cap="none" strike="noStrike">
                <a:solidFill>
                  <a:schemeClr val="dk1"/>
                </a:solidFill>
                <a:latin typeface="Arial"/>
                <a:ea typeface="Arial"/>
                <a:cs typeface="Arial"/>
                <a:sym typeface="Arial"/>
              </a:rPr>
            </a:br>
          </a:p>
        </p:txBody>
      </p:sp>
      <p:sp>
        <p:nvSpPr>
          <p:cNvPr id="99" name="Shape 99"/>
          <p:cNvSpPr txBox="1"/>
          <p:nvPr>
            <p:ph idx="1" type="subTitle"/>
          </p:nvPr>
        </p:nvSpPr>
        <p:spPr>
          <a:xfrm>
            <a:off x="1207121" y="2556183"/>
            <a:ext cx="6630300" cy="1520700"/>
          </a:xfrm>
          <a:prstGeom prst="rect">
            <a:avLst/>
          </a:prstGeom>
          <a:noFill/>
          <a:ln>
            <a:noFill/>
          </a:ln>
        </p:spPr>
        <p:txBody>
          <a:bodyPr anchorCtr="0" anchor="t" bIns="45700" lIns="91425" rIns="91425" tIns="45700">
            <a:noAutofit/>
          </a:bodyPr>
          <a:lstStyle/>
          <a:p>
            <a:pPr indent="0" lvl="0" marL="0" marR="0" rtl="0" algn="l">
              <a:spcBef>
                <a:spcPts val="0"/>
              </a:spcBef>
              <a:buClr>
                <a:srgbClr val="888888"/>
              </a:buClr>
              <a:buSzPct val="100000"/>
              <a:buFont typeface="Arial"/>
              <a:buChar char="•"/>
            </a:pPr>
            <a:r>
              <a:rPr lang="en-US" sz="2800"/>
              <a:t>Hacer que los estudiantes tomen decisiones democraticamente y participativamente</a:t>
            </a:r>
          </a:p>
          <a:p>
            <a:pPr indent="0" lvl="0" marL="0" marR="0" rtl="0" algn="l">
              <a:spcBef>
                <a:spcPts val="0"/>
              </a:spcBef>
              <a:buClr>
                <a:srgbClr val="888888"/>
              </a:buClr>
              <a:buSzPct val="100000"/>
              <a:buFont typeface="Arial"/>
              <a:buChar char="•"/>
            </a:pPr>
            <a:r>
              <a:rPr lang="en-US" sz="2800"/>
              <a:t>Fomentar el diálogo y el debate</a:t>
            </a:r>
          </a:p>
          <a:p>
            <a:pPr indent="0" lvl="0" marL="0" marR="0" rtl="0" algn="l">
              <a:spcBef>
                <a:spcPts val="0"/>
              </a:spcBef>
              <a:buClr>
                <a:srgbClr val="888888"/>
              </a:buClr>
              <a:buSzPct val="100000"/>
              <a:buFont typeface="Arial"/>
              <a:buChar char="•"/>
            </a:pPr>
            <a:r>
              <a:rPr lang="en-US" sz="2800"/>
              <a:t>Enseñar de manera clara y ordenada las conclusiones al resto del grupo</a:t>
            </a:r>
          </a:p>
          <a:p>
            <a:pPr lvl="0" marR="0" rtl="0" algn="l">
              <a:spcBef>
                <a:spcPts val="560"/>
              </a:spcBef>
              <a:buNone/>
            </a:pPr>
            <a:r>
              <a:t/>
            </a:r>
            <a:endParaRPr/>
          </a:p>
          <a:p>
            <a:pPr indent="0" lvl="0" marL="0" marR="0" rtl="0" algn="l">
              <a:spcBef>
                <a:spcPts val="560"/>
              </a:spcBef>
              <a:buClr>
                <a:srgbClr val="888888"/>
              </a:buClr>
              <a:buSzPct val="100000"/>
              <a:buFont typeface="Arial"/>
              <a:buNone/>
            </a:pPr>
            <a:r>
              <a:t/>
            </a:r>
            <a:endParaRPr b="0" i="0" sz="2800" u="none" cap="none" strike="noStrike">
              <a:solidFill>
                <a:srgbClr val="888888"/>
              </a:solidFill>
              <a:latin typeface="Arial"/>
              <a:ea typeface="Arial"/>
              <a:cs typeface="Arial"/>
              <a:sym typeface="Arial"/>
            </a:endParaRPr>
          </a:p>
        </p:txBody>
      </p:sp>
      <p:sp>
        <p:nvSpPr>
          <p:cNvPr id="100" name="Shape 100"/>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4" name="Shape 104"/>
        <p:cNvGrpSpPr/>
        <p:nvPr/>
      </p:nvGrpSpPr>
      <p:grpSpPr>
        <a:xfrm>
          <a:off x="0" y="0"/>
          <a:ext cx="0" cy="0"/>
          <a:chOff x="0" y="0"/>
          <a:chExt cx="0" cy="0"/>
        </a:xfrm>
      </p:grpSpPr>
      <p:sp>
        <p:nvSpPr>
          <p:cNvPr id="105" name="Shape 105"/>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Activi</a:t>
            </a:r>
            <a:r>
              <a:rPr lang="en-US" sz="3200"/>
              <a:t>dad</a:t>
            </a:r>
            <a:r>
              <a:rPr b="0" i="0" lang="en-US" sz="3200" u="none" cap="none" strike="noStrike">
                <a:solidFill>
                  <a:schemeClr val="dk1"/>
                </a:solidFill>
                <a:latin typeface="Arial"/>
                <a:ea typeface="Arial"/>
                <a:cs typeface="Arial"/>
                <a:sym typeface="Arial"/>
              </a:rPr>
              <a:t> (1/2)</a:t>
            </a:r>
            <a:br>
              <a:rPr b="0" i="0" lang="en-US" sz="3200" u="none" cap="none" strike="noStrike">
                <a:solidFill>
                  <a:schemeClr val="dk1"/>
                </a:solidFill>
                <a:latin typeface="Arial"/>
                <a:ea typeface="Arial"/>
                <a:cs typeface="Arial"/>
                <a:sym typeface="Arial"/>
              </a:rPr>
            </a:br>
          </a:p>
        </p:txBody>
      </p:sp>
      <p:sp>
        <p:nvSpPr>
          <p:cNvPr id="106" name="Shape 106"/>
          <p:cNvSpPr txBox="1"/>
          <p:nvPr>
            <p:ph idx="1" type="subTitle"/>
          </p:nvPr>
        </p:nvSpPr>
        <p:spPr>
          <a:xfrm>
            <a:off x="1141996" y="1992428"/>
            <a:ext cx="6630400" cy="1520791"/>
          </a:xfrm>
          <a:prstGeom prst="rect">
            <a:avLst/>
          </a:prstGeom>
          <a:noFill/>
          <a:ln>
            <a:noFill/>
          </a:ln>
        </p:spPr>
        <p:txBody>
          <a:bodyPr anchorCtr="0" anchor="t" bIns="45700" lIns="91425" rIns="91425" tIns="45700">
            <a:noAutofit/>
          </a:bodyPr>
          <a:lstStyle/>
          <a:p>
            <a:pPr indent="-457200" lvl="0" marL="457200" marR="0" rtl="0" algn="just">
              <a:spcBef>
                <a:spcPts val="0"/>
              </a:spcBef>
              <a:buClr>
                <a:srgbClr val="888888"/>
              </a:buClr>
              <a:buSzPct val="100000"/>
              <a:buFont typeface="Calibri"/>
              <a:buAutoNum type="arabicPeriod"/>
            </a:pPr>
            <a:r>
              <a:rPr lang="en-US" sz="2200"/>
              <a:t>Explicar la dinámica: </a:t>
            </a:r>
          </a:p>
          <a:p>
            <a:pPr indent="0" lvl="0" marL="355600" marR="0" rtl="0" algn="just">
              <a:spcBef>
                <a:spcPts val="440"/>
              </a:spcBef>
              <a:buClr>
                <a:srgbClr val="888888"/>
              </a:buClr>
              <a:buSzPct val="100000"/>
              <a:buFont typeface="Noto Symbol"/>
              <a:buChar char="❖"/>
            </a:pPr>
            <a:r>
              <a:rPr b="0" i="0" lang="en-US" sz="2200" u="none" cap="none" strike="noStrike">
                <a:solidFill>
                  <a:srgbClr val="888888"/>
                </a:solidFill>
                <a:latin typeface="Arial"/>
                <a:ea typeface="Arial"/>
                <a:cs typeface="Arial"/>
                <a:sym typeface="Arial"/>
              </a:rPr>
              <a:t>Obje</a:t>
            </a:r>
            <a:r>
              <a:rPr lang="en-US" sz="2200"/>
              <a:t>tivo</a:t>
            </a:r>
            <a:r>
              <a:rPr b="0" i="0" lang="en-US" sz="2200" u="none" cap="none" strike="noStrike">
                <a:solidFill>
                  <a:srgbClr val="888888"/>
                </a:solidFill>
                <a:latin typeface="Arial"/>
                <a:ea typeface="Arial"/>
                <a:cs typeface="Arial"/>
                <a:sym typeface="Arial"/>
              </a:rPr>
              <a:t>: El profeso</a:t>
            </a:r>
            <a:r>
              <a:rPr lang="en-US" sz="2200"/>
              <a:t>r introduce la dinámica al grupo (estudiantes)</a:t>
            </a:r>
            <a:r>
              <a:rPr b="0" i="0" lang="en-US" sz="2200" u="none" cap="none" strike="noStrike">
                <a:solidFill>
                  <a:srgbClr val="888888"/>
                </a:solidFill>
                <a:latin typeface="Arial"/>
                <a:ea typeface="Arial"/>
                <a:cs typeface="Arial"/>
                <a:sym typeface="Arial"/>
              </a:rPr>
              <a:t> The teacher introduces the dynamic to the group (students)</a:t>
            </a:r>
          </a:p>
          <a:p>
            <a:pPr indent="0" lvl="0" marL="355600" marR="0" rtl="0" algn="just">
              <a:spcBef>
                <a:spcPts val="440"/>
              </a:spcBef>
              <a:buClr>
                <a:srgbClr val="888888"/>
              </a:buClr>
              <a:buSzPct val="100000"/>
              <a:buFont typeface="Noto Symbol"/>
              <a:buChar char="❖"/>
            </a:pPr>
            <a:r>
              <a:rPr b="0" i="0" lang="en-US" sz="2200" u="none" cap="none" strike="noStrike">
                <a:solidFill>
                  <a:srgbClr val="888888"/>
                </a:solidFill>
                <a:latin typeface="Arial"/>
                <a:ea typeface="Arial"/>
                <a:cs typeface="Arial"/>
                <a:sym typeface="Arial"/>
              </a:rPr>
              <a:t>Dura</a:t>
            </a:r>
            <a:r>
              <a:rPr lang="en-US" sz="2200"/>
              <a:t>ció</a:t>
            </a:r>
            <a:r>
              <a:rPr b="0" i="0" lang="en-US" sz="2200" u="none" cap="none" strike="noStrike">
                <a:solidFill>
                  <a:srgbClr val="888888"/>
                </a:solidFill>
                <a:latin typeface="Arial"/>
                <a:ea typeface="Arial"/>
                <a:cs typeface="Arial"/>
                <a:sym typeface="Arial"/>
              </a:rPr>
              <a:t>n: 3 min.</a:t>
            </a:r>
          </a:p>
          <a:p>
            <a:pPr indent="-457200" lvl="0" marL="457200" marR="0" rtl="0" algn="just">
              <a:spcBef>
                <a:spcPts val="440"/>
              </a:spcBef>
              <a:buClr>
                <a:srgbClr val="888888"/>
              </a:buClr>
              <a:buSzPct val="100000"/>
              <a:buFont typeface="Calibri"/>
              <a:buAutoNum type="arabicPeriod" startAt="2"/>
            </a:pPr>
            <a:r>
              <a:rPr lang="en-US" sz="2200"/>
              <a:t>Ejecución de la dinámica</a:t>
            </a:r>
          </a:p>
          <a:p>
            <a:pPr indent="-12700" lvl="0" marL="457200" marR="0" rtl="0" algn="just">
              <a:spcBef>
                <a:spcPts val="440"/>
              </a:spcBef>
              <a:buClr>
                <a:srgbClr val="888888"/>
              </a:buClr>
              <a:buSzPct val="25000"/>
              <a:buFont typeface="Arial"/>
              <a:buNone/>
            </a:pPr>
            <a:r>
              <a:rPr b="0" i="0" lang="en-US" sz="2200" u="none" cap="none" strike="noStrike">
                <a:solidFill>
                  <a:srgbClr val="888888"/>
                </a:solidFill>
                <a:latin typeface="Arial"/>
                <a:ea typeface="Arial"/>
                <a:cs typeface="Arial"/>
                <a:sym typeface="Arial"/>
              </a:rPr>
              <a:t>2.1. Di</a:t>
            </a:r>
            <a:r>
              <a:rPr lang="en-US" sz="2200"/>
              <a:t>vidir a los estudiantes en grupos para que debatan sobre un tema (15 mints.)</a:t>
            </a:r>
          </a:p>
          <a:p>
            <a:pPr indent="-12700" lvl="0" marL="457200" marR="0" rtl="0" algn="just">
              <a:spcBef>
                <a:spcPts val="440"/>
              </a:spcBef>
              <a:buClr>
                <a:srgbClr val="888888"/>
              </a:buClr>
              <a:buSzPct val="25000"/>
              <a:buFont typeface="Arial"/>
              <a:buNone/>
            </a:pPr>
            <a:r>
              <a:rPr b="0" i="0" lang="en-US" sz="2200" u="none" cap="none" strike="noStrike">
                <a:solidFill>
                  <a:srgbClr val="888888"/>
                </a:solidFill>
                <a:latin typeface="Arial"/>
                <a:ea typeface="Arial"/>
                <a:cs typeface="Arial"/>
                <a:sym typeface="Arial"/>
              </a:rPr>
              <a:t>2.2. </a:t>
            </a:r>
            <a:r>
              <a:rPr lang="en-US" sz="2200"/>
              <a:t>El representante de cada grupo presenta las principales ideas debatidas (5 mints)</a:t>
            </a:r>
          </a:p>
          <a:p>
            <a:pPr indent="-12700" lvl="0" marL="457200" marR="0" rtl="0" algn="just">
              <a:spcBef>
                <a:spcPts val="440"/>
              </a:spcBef>
              <a:buClr>
                <a:srgbClr val="888888"/>
              </a:buClr>
              <a:buSzPct val="25000"/>
              <a:buFont typeface="Arial"/>
              <a:buNone/>
            </a:pPr>
            <a:r>
              <a:rPr b="0" i="0" lang="en-US" sz="2200" u="none" cap="none" strike="noStrike">
                <a:solidFill>
                  <a:srgbClr val="888888"/>
                </a:solidFill>
                <a:latin typeface="Arial"/>
                <a:ea typeface="Arial"/>
                <a:cs typeface="Arial"/>
                <a:sym typeface="Arial"/>
              </a:rPr>
              <a:t>2.3. Todos los estudiantes intentarán llegar a un </a:t>
            </a:r>
            <a:r>
              <a:rPr lang="en-US" sz="2200"/>
              <a:t>consenso y auna misma conclusión.</a:t>
            </a:r>
          </a:p>
          <a:p>
            <a:pPr indent="-12700" lvl="0" marL="457200" marR="0" rtl="0" algn="just">
              <a:spcBef>
                <a:spcPts val="440"/>
              </a:spcBef>
              <a:buClr>
                <a:srgbClr val="888888"/>
              </a:buClr>
              <a:buSzPct val="25000"/>
              <a:buFont typeface="Arial"/>
              <a:buNone/>
            </a:pPr>
            <a:r>
              <a:t/>
            </a:r>
            <a:endParaRPr/>
          </a:p>
          <a:p>
            <a:pPr indent="0" lvl="0" marL="0" marR="0" rtl="0" algn="just">
              <a:spcBef>
                <a:spcPts val="440"/>
              </a:spcBef>
              <a:buClr>
                <a:srgbClr val="888888"/>
              </a:buClr>
              <a:buSzPct val="100000"/>
              <a:buFont typeface="Arial"/>
              <a:buNone/>
            </a:pPr>
            <a:r>
              <a:t/>
            </a:r>
            <a:endParaRPr b="0" i="0" sz="2200" u="none" cap="none" strike="noStrike">
              <a:solidFill>
                <a:srgbClr val="888888"/>
              </a:solidFill>
              <a:latin typeface="Arial"/>
              <a:ea typeface="Arial"/>
              <a:cs typeface="Arial"/>
              <a:sym typeface="Arial"/>
            </a:endParaRPr>
          </a:p>
        </p:txBody>
      </p:sp>
      <p:sp>
        <p:nvSpPr>
          <p:cNvPr id="107" name="Shape 107"/>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ctrTitle"/>
          </p:nvPr>
        </p:nvSpPr>
        <p:spPr>
          <a:xfrm>
            <a:off x="1141996" y="1520791"/>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Activi</a:t>
            </a:r>
            <a:r>
              <a:rPr lang="en-US" sz="3200"/>
              <a:t>dad</a:t>
            </a:r>
            <a:r>
              <a:rPr b="0" i="0" lang="en-US" sz="3200" u="none" cap="none" strike="noStrike">
                <a:solidFill>
                  <a:schemeClr val="dk1"/>
                </a:solidFill>
                <a:latin typeface="Arial"/>
                <a:ea typeface="Arial"/>
                <a:cs typeface="Arial"/>
                <a:sym typeface="Arial"/>
              </a:rPr>
              <a:t> (1/2)</a:t>
            </a:r>
            <a:br>
              <a:rPr b="0" i="0" lang="en-US" sz="3200" u="none" cap="none" strike="noStrike">
                <a:solidFill>
                  <a:schemeClr val="dk1"/>
                </a:solidFill>
                <a:latin typeface="Arial"/>
                <a:ea typeface="Arial"/>
                <a:cs typeface="Arial"/>
                <a:sym typeface="Arial"/>
              </a:rPr>
            </a:br>
          </a:p>
        </p:txBody>
      </p:sp>
      <p:sp>
        <p:nvSpPr>
          <p:cNvPr id="113" name="Shape 113"/>
          <p:cNvSpPr txBox="1"/>
          <p:nvPr>
            <p:ph idx="1" type="subTitle"/>
          </p:nvPr>
        </p:nvSpPr>
        <p:spPr>
          <a:xfrm>
            <a:off x="1141996" y="1992428"/>
            <a:ext cx="6630400" cy="1520791"/>
          </a:xfrm>
          <a:prstGeom prst="rect">
            <a:avLst/>
          </a:prstGeom>
          <a:noFill/>
          <a:ln>
            <a:noFill/>
          </a:ln>
        </p:spPr>
        <p:txBody>
          <a:bodyPr anchorCtr="0" anchor="t" bIns="45700" lIns="91425" rIns="91425" tIns="45700">
            <a:noAutofit/>
          </a:bodyPr>
          <a:lstStyle/>
          <a:p>
            <a:pPr indent="0" lvl="0" marL="355600" marR="0" rtl="0" algn="just">
              <a:spcBef>
                <a:spcPts val="0"/>
              </a:spcBef>
              <a:buClr>
                <a:srgbClr val="888888"/>
              </a:buClr>
              <a:buSzPct val="100000"/>
              <a:buFont typeface="Noto Symbol"/>
              <a:buNone/>
            </a:pPr>
            <a:r>
              <a:t/>
            </a:r>
            <a:endParaRPr b="0" i="0" sz="2200" u="none" cap="none" strike="noStrike">
              <a:solidFill>
                <a:srgbClr val="888888"/>
              </a:solidFill>
              <a:latin typeface="Arial"/>
              <a:ea typeface="Arial"/>
              <a:cs typeface="Arial"/>
              <a:sym typeface="Arial"/>
            </a:endParaRPr>
          </a:p>
          <a:p>
            <a:pPr indent="-4763" lvl="0" marL="4763" marR="0" rtl="0" algn="just">
              <a:spcBef>
                <a:spcPts val="440"/>
              </a:spcBef>
              <a:buClr>
                <a:srgbClr val="888888"/>
              </a:buClr>
              <a:buSzPct val="25000"/>
              <a:buFont typeface="Arial"/>
              <a:buNone/>
            </a:pPr>
            <a:r>
              <a:rPr b="0" i="0" lang="en-US" sz="2200" u="none" cap="none" strike="noStrike">
                <a:solidFill>
                  <a:srgbClr val="888888"/>
                </a:solidFill>
                <a:latin typeface="Arial"/>
                <a:ea typeface="Arial"/>
                <a:cs typeface="Arial"/>
                <a:sym typeface="Arial"/>
              </a:rPr>
              <a:t>3. </a:t>
            </a:r>
            <a:r>
              <a:rPr lang="en-US" sz="2200"/>
              <a:t>Evaluación:</a:t>
            </a:r>
          </a:p>
          <a:p>
            <a:pPr indent="0" lvl="0" marL="355600" marR="0" rtl="0" algn="just">
              <a:spcBef>
                <a:spcPts val="440"/>
              </a:spcBef>
              <a:buClr>
                <a:srgbClr val="888888"/>
              </a:buClr>
              <a:buSzPct val="100000"/>
              <a:buFont typeface="Noto Symbol"/>
              <a:buChar char="❖"/>
            </a:pPr>
            <a:r>
              <a:rPr b="0" i="0" lang="en-US" sz="2200" u="none" cap="none" strike="noStrike">
                <a:solidFill>
                  <a:srgbClr val="888888"/>
                </a:solidFill>
                <a:latin typeface="Arial"/>
                <a:ea typeface="Arial"/>
                <a:cs typeface="Arial"/>
                <a:sym typeface="Arial"/>
              </a:rPr>
              <a:t>Obje</a:t>
            </a:r>
            <a:r>
              <a:rPr lang="en-US" sz="2200"/>
              <a:t>tivo</a:t>
            </a:r>
            <a:r>
              <a:rPr b="0" i="0" lang="en-US" sz="2200" u="none" cap="none" strike="noStrike">
                <a:solidFill>
                  <a:srgbClr val="888888"/>
                </a:solidFill>
                <a:latin typeface="Arial"/>
                <a:ea typeface="Arial"/>
                <a:cs typeface="Arial"/>
                <a:sym typeface="Arial"/>
              </a:rPr>
              <a:t>: </a:t>
            </a:r>
            <a:r>
              <a:rPr lang="en-US" sz="2200"/>
              <a:t>El profesor hace la evaluación de la dinámica</a:t>
            </a:r>
          </a:p>
          <a:p>
            <a:pPr indent="0" lvl="0" marL="355600" marR="0" rtl="0" algn="just">
              <a:spcBef>
                <a:spcPts val="440"/>
              </a:spcBef>
              <a:buClr>
                <a:srgbClr val="888888"/>
              </a:buClr>
              <a:buSzPct val="100000"/>
              <a:buFont typeface="Noto Symbol"/>
              <a:buChar char="❖"/>
            </a:pPr>
            <a:r>
              <a:rPr b="0" i="0" lang="en-US" sz="2200" u="none" cap="none" strike="noStrike">
                <a:solidFill>
                  <a:srgbClr val="888888"/>
                </a:solidFill>
                <a:latin typeface="Arial"/>
                <a:ea typeface="Arial"/>
                <a:cs typeface="Arial"/>
                <a:sym typeface="Arial"/>
              </a:rPr>
              <a:t>Dura</a:t>
            </a:r>
            <a:r>
              <a:rPr lang="en-US" sz="2200"/>
              <a:t>c</a:t>
            </a:r>
            <a:r>
              <a:rPr b="0" i="0" lang="en-US" sz="2200" u="none" cap="none" strike="noStrike">
                <a:solidFill>
                  <a:srgbClr val="888888"/>
                </a:solidFill>
                <a:latin typeface="Arial"/>
                <a:ea typeface="Arial"/>
                <a:cs typeface="Arial"/>
                <a:sym typeface="Arial"/>
              </a:rPr>
              <a:t>i</a:t>
            </a:r>
            <a:r>
              <a:rPr lang="en-US" sz="2200"/>
              <a:t>ó</a:t>
            </a:r>
            <a:r>
              <a:rPr b="0" i="0" lang="en-US" sz="2200" u="none" cap="none" strike="noStrike">
                <a:solidFill>
                  <a:srgbClr val="888888"/>
                </a:solidFill>
                <a:latin typeface="Arial"/>
                <a:ea typeface="Arial"/>
                <a:cs typeface="Arial"/>
                <a:sym typeface="Arial"/>
              </a:rPr>
              <a:t>n: 10 min.</a:t>
            </a:r>
          </a:p>
          <a:p>
            <a:pPr indent="0" lvl="0" marL="0" marR="0" rtl="0" algn="just">
              <a:spcBef>
                <a:spcPts val="440"/>
              </a:spcBef>
              <a:buClr>
                <a:srgbClr val="888888"/>
              </a:buClr>
              <a:buSzPct val="100000"/>
              <a:buFont typeface="Arial"/>
              <a:buNone/>
            </a:pPr>
            <a:r>
              <a:t/>
            </a:r>
            <a:endParaRPr b="0" i="0" sz="2200" u="none" cap="none" strike="noStrike">
              <a:solidFill>
                <a:srgbClr val="888888"/>
              </a:solidFill>
              <a:latin typeface="Arial"/>
              <a:ea typeface="Arial"/>
              <a:cs typeface="Arial"/>
              <a:sym typeface="Arial"/>
            </a:endParaRPr>
          </a:p>
        </p:txBody>
      </p:sp>
      <p:sp>
        <p:nvSpPr>
          <p:cNvPr id="114" name="Shape 114"/>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
        <p:nvSpPr>
          <p:cNvPr id="115" name="Shape 115"/>
          <p:cNvSpPr txBox="1"/>
          <p:nvPr/>
        </p:nvSpPr>
        <p:spPr>
          <a:xfrm>
            <a:off x="5214244" y="4556033"/>
            <a:ext cx="2473799" cy="92339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SzPct val="25000"/>
              <a:buNone/>
            </a:pPr>
            <a:r>
              <a:rPr b="0" i="1" lang="en-US" sz="1800" u="sng" cap="none" strike="noStrike">
                <a:solidFill>
                  <a:schemeClr val="hlink"/>
                </a:solidFill>
                <a:latin typeface="Calibri"/>
                <a:ea typeface="Calibri"/>
                <a:cs typeface="Calibri"/>
                <a:sym typeface="Calibri"/>
                <a:hlinkClick r:id="rId3"/>
              </a:rPr>
              <a:t>This i</a:t>
            </a:r>
            <a:r>
              <a:rPr i="1" lang="en-US" sz="1800" u="sng">
                <a:solidFill>
                  <a:schemeClr val="hlink"/>
                </a:solidFill>
                <a:latin typeface="Calibri"/>
                <a:ea typeface="Calibri"/>
                <a:cs typeface="Calibri"/>
                <a:sym typeface="Calibri"/>
                <a:hlinkClick r:id="rId4"/>
              </a:rPr>
              <a:t>s an ex</a:t>
            </a:r>
            <a:r>
              <a:rPr b="0" i="1" lang="en-US" sz="1800" u="sng" cap="none" strike="noStrike">
                <a:solidFill>
                  <a:schemeClr val="hlink"/>
                </a:solidFill>
                <a:latin typeface="Calibri"/>
                <a:ea typeface="Calibri"/>
                <a:cs typeface="Calibri"/>
                <a:sym typeface="Calibri"/>
                <a:hlinkClick r:id="rId5"/>
              </a:rPr>
              <a:t>ample of </a:t>
            </a:r>
            <a:r>
              <a:rPr i="1" lang="en-US" sz="1800" u="sng">
                <a:solidFill>
                  <a:schemeClr val="hlink"/>
                </a:solidFill>
                <a:latin typeface="Calibri"/>
                <a:ea typeface="Calibri"/>
                <a:cs typeface="Calibri"/>
                <a:sym typeface="Calibri"/>
                <a:hlinkClick r:id="rId6"/>
              </a:rPr>
              <a:t>this dynamic</a:t>
            </a:r>
          </a:p>
        </p:txBody>
      </p:sp>
      <p:sp>
        <p:nvSpPr>
          <p:cNvPr descr="Open Educational Resource for Open Professional Collaboration  for Innovation - Openprof project: Take decisions by consensus within a group" id="116" name="Shape 116" title="Consensus Video">
            <a:hlinkClick r:id="rId7"/>
          </p:cNvPr>
          <p:cNvSpPr/>
          <p:nvPr/>
        </p:nvSpPr>
        <p:spPr>
          <a:xfrm>
            <a:off x="1531175" y="4075750"/>
            <a:ext cx="3160700" cy="2370525"/>
          </a:xfrm>
          <a:prstGeom prst="rect">
            <a:avLst/>
          </a:prstGeom>
          <a:blipFill>
            <a:blip r:embed="rId8">
              <a:alphaModFix/>
            </a:blip>
            <a:stretch>
              <a:fillRect/>
            </a:stretch>
          </a:blip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0" name="Shape 120"/>
        <p:cNvGrpSpPr/>
        <p:nvPr/>
      </p:nvGrpSpPr>
      <p:grpSpPr>
        <a:xfrm>
          <a:off x="0" y="0"/>
          <a:ext cx="0" cy="0"/>
          <a:chOff x="0" y="0"/>
          <a:chExt cx="0" cy="0"/>
        </a:xfrm>
      </p:grpSpPr>
      <p:sp>
        <p:nvSpPr>
          <p:cNvPr id="121" name="Shape 121"/>
          <p:cNvSpPr txBox="1"/>
          <p:nvPr>
            <p:ph type="ctrTitle"/>
          </p:nvPr>
        </p:nvSpPr>
        <p:spPr>
          <a:xfrm>
            <a:off x="1141996" y="1799924"/>
            <a:ext cx="6885470" cy="827772"/>
          </a:xfrm>
          <a:prstGeom prst="rect">
            <a:avLst/>
          </a:prstGeom>
          <a:noFill/>
          <a:ln>
            <a:noFill/>
          </a:ln>
        </p:spPr>
        <p:txBody>
          <a:bodyPr anchorCtr="0" anchor="ctr" bIns="45700" lIns="91425" rIns="91425" tIns="45700">
            <a:noAutofit/>
          </a:bodyPr>
          <a:lstStyle/>
          <a:p>
            <a:pPr indent="0" lvl="0" marL="0" marR="0" rtl="0" algn="l">
              <a:spcBef>
                <a:spcPts val="0"/>
              </a:spcBef>
              <a:buClr>
                <a:schemeClr val="dk1"/>
              </a:buClr>
              <a:buSzPct val="25000"/>
              <a:buFont typeface="Arial"/>
              <a:buNone/>
            </a:pPr>
            <a:r>
              <a:rPr lang="en-US" sz="3200"/>
              <a:t>Tomar decisiones de manera consensuada requiere cumplir condiciones previas:</a:t>
            </a:r>
          </a:p>
          <a:p>
            <a:pPr indent="0" lvl="0" marL="0" marR="0" rtl="0" algn="l">
              <a:spcBef>
                <a:spcPts val="0"/>
              </a:spcBef>
              <a:buClr>
                <a:schemeClr val="dk1"/>
              </a:buClr>
              <a:buSzPct val="25000"/>
              <a:buFont typeface="Arial"/>
              <a:buNone/>
            </a:pPr>
            <a:r>
              <a:rPr b="0" i="0" lang="en-US" sz="3200" u="none" cap="none" strike="noStrike">
                <a:solidFill>
                  <a:schemeClr val="dk1"/>
                </a:solidFill>
                <a:latin typeface="Arial"/>
                <a:ea typeface="Arial"/>
                <a:cs typeface="Arial"/>
                <a:sym typeface="Arial"/>
              </a:rPr>
              <a:t>T</a:t>
            </a:r>
            <a:br>
              <a:rPr b="0" i="0" lang="en-US" sz="3200" u="none" cap="none" strike="noStrike">
                <a:solidFill>
                  <a:schemeClr val="dk1"/>
                </a:solidFill>
                <a:latin typeface="Arial"/>
                <a:ea typeface="Arial"/>
                <a:cs typeface="Arial"/>
                <a:sym typeface="Arial"/>
              </a:rPr>
            </a:br>
          </a:p>
        </p:txBody>
      </p:sp>
      <p:sp>
        <p:nvSpPr>
          <p:cNvPr id="122" name="Shape 122"/>
          <p:cNvSpPr txBox="1"/>
          <p:nvPr>
            <p:ph idx="1" type="subTitle"/>
          </p:nvPr>
        </p:nvSpPr>
        <p:spPr>
          <a:xfrm>
            <a:off x="1141996" y="2367815"/>
            <a:ext cx="6630400" cy="1520791"/>
          </a:xfrm>
          <a:prstGeom prst="rect">
            <a:avLst/>
          </a:prstGeom>
          <a:noFill/>
          <a:ln>
            <a:noFill/>
          </a:ln>
        </p:spPr>
        <p:txBody>
          <a:bodyPr anchorCtr="0" anchor="t" bIns="45700" lIns="91425" rIns="91425" tIns="45700">
            <a:noAutofit/>
          </a:bodyPr>
          <a:lstStyle/>
          <a:p>
            <a:pPr indent="0" lvl="0" marL="355600" marR="0" rtl="0" algn="just">
              <a:spcBef>
                <a:spcPts val="0"/>
              </a:spcBef>
              <a:buClr>
                <a:srgbClr val="888888"/>
              </a:buClr>
              <a:buSzPct val="100000"/>
              <a:buFont typeface="Noto Symbol"/>
              <a:buChar char="❖"/>
            </a:pPr>
            <a:r>
              <a:rPr lang="en-US" sz="2200"/>
              <a:t>Objetivo común</a:t>
            </a:r>
            <a:r>
              <a:rPr b="0" i="0" lang="en-US" sz="2200" u="none" cap="none" strike="noStrike">
                <a:solidFill>
                  <a:srgbClr val="888888"/>
                </a:solidFill>
                <a:latin typeface="Arial"/>
                <a:ea typeface="Arial"/>
                <a:cs typeface="Arial"/>
                <a:sym typeface="Arial"/>
              </a:rPr>
              <a:t>: Todo el mundo que </a:t>
            </a:r>
            <a:r>
              <a:rPr lang="en-US" sz="2200"/>
              <a:t>esté en la reunión debe tener un interés común. </a:t>
            </a:r>
          </a:p>
          <a:p>
            <a:pPr indent="0" lvl="0" marL="355600" marR="0" rtl="0" algn="just">
              <a:spcBef>
                <a:spcPts val="0"/>
              </a:spcBef>
              <a:buClr>
                <a:srgbClr val="888888"/>
              </a:buClr>
              <a:buSzPct val="100000"/>
              <a:buFont typeface="Noto Symbol"/>
              <a:buChar char="❖"/>
            </a:pPr>
            <a:r>
              <a:rPr lang="en-US" sz="2200"/>
              <a:t>Compromiso de consensuar: Consensuar requiere un compromiso, paciencia, tolerancia y voluntad.</a:t>
            </a:r>
          </a:p>
          <a:p>
            <a:pPr indent="0" lvl="0" marL="355600" marR="0" rtl="0" algn="just">
              <a:spcBef>
                <a:spcPts val="0"/>
              </a:spcBef>
              <a:buClr>
                <a:srgbClr val="888888"/>
              </a:buClr>
              <a:buSzPct val="100000"/>
              <a:buFont typeface="Noto Symbol"/>
              <a:buChar char="❖"/>
            </a:pPr>
            <a:r>
              <a:rPr lang="en-US" sz="2200"/>
              <a:t>Tiempo suficiente</a:t>
            </a:r>
          </a:p>
          <a:p>
            <a:pPr indent="0" lvl="0" marL="355600" marR="0" rtl="0" algn="just">
              <a:spcBef>
                <a:spcPts val="0"/>
              </a:spcBef>
              <a:buClr>
                <a:srgbClr val="888888"/>
              </a:buClr>
              <a:buSzPct val="100000"/>
              <a:buFont typeface="Noto Symbol"/>
              <a:buChar char="❖"/>
            </a:pPr>
            <a:r>
              <a:rPr lang="en-US" sz="2200"/>
              <a:t>Proceso claro: Es esencial que todo el grupo entienda el proceso utilizado en la reunión </a:t>
            </a:r>
          </a:p>
          <a:p>
            <a:pPr indent="0" lvl="0" marL="355600" marR="0" rtl="0" algn="just">
              <a:spcBef>
                <a:spcPts val="0"/>
              </a:spcBef>
              <a:buClr>
                <a:srgbClr val="888888"/>
              </a:buClr>
              <a:buSzPct val="100000"/>
              <a:buFont typeface="Noto Symbol"/>
              <a:buChar char="❖"/>
            </a:pPr>
            <a:r>
              <a:rPr lang="en-US" sz="2200"/>
              <a:t>Buena dinámica y participación activa; Nombrar uno o más moderadores.</a:t>
            </a:r>
          </a:p>
          <a:p>
            <a:pPr indent="0" lvl="0" marL="0" marR="0" rtl="0" algn="just">
              <a:spcBef>
                <a:spcPts val="440"/>
              </a:spcBef>
              <a:buClr>
                <a:srgbClr val="888888"/>
              </a:buClr>
              <a:buSzPct val="100000"/>
              <a:buFont typeface="Arial"/>
              <a:buNone/>
            </a:pPr>
            <a:r>
              <a:t/>
            </a:r>
            <a:endParaRPr b="0" i="0" sz="2200" u="none" cap="none" strike="noStrike">
              <a:solidFill>
                <a:srgbClr val="888888"/>
              </a:solidFill>
              <a:latin typeface="Arial"/>
              <a:ea typeface="Arial"/>
              <a:cs typeface="Arial"/>
              <a:sym typeface="Arial"/>
            </a:endParaRPr>
          </a:p>
        </p:txBody>
      </p:sp>
      <p:sp>
        <p:nvSpPr>
          <p:cNvPr id="123" name="Shape 123"/>
          <p:cNvSpPr txBox="1"/>
          <p:nvPr/>
        </p:nvSpPr>
        <p:spPr>
          <a:xfrm>
            <a:off x="1531170" y="189921"/>
            <a:ext cx="5234468" cy="759692"/>
          </a:xfrm>
          <a:prstGeom prst="rect">
            <a:avLst/>
          </a:prstGeom>
          <a:noFill/>
          <a:ln>
            <a:noFill/>
          </a:ln>
        </p:spPr>
        <p:txBody>
          <a:bodyPr anchorCtr="0" anchor="t" bIns="45700" lIns="91425" rIns="91425" tIns="45700">
            <a:noAutofit/>
          </a:bodyPr>
          <a:lstStyle/>
          <a:p>
            <a:pPr indent="0" lvl="0" marL="0" marR="0" rtl="0" algn="ctr">
              <a:spcBef>
                <a:spcPts val="0"/>
              </a:spcBef>
              <a:buClr>
                <a:srgbClr val="888888"/>
              </a:buClr>
              <a:buSzPct val="25000"/>
              <a:buFont typeface="Arial"/>
              <a:buNone/>
            </a:pPr>
            <a:r>
              <a:rPr b="0" i="0" lang="en-US" sz="2400" u="none" cap="none" strike="noStrike">
                <a:solidFill>
                  <a:srgbClr val="888888"/>
                </a:solidFill>
                <a:latin typeface="Arial"/>
                <a:ea typeface="Arial"/>
                <a:cs typeface="Arial"/>
                <a:sym typeface="Arial"/>
              </a:rPr>
              <a:t>Open Professional Collaboration </a:t>
            </a:r>
          </a:p>
          <a:p>
            <a:pPr indent="0" lvl="0" marL="0" marR="0" rtl="0" algn="ctr">
              <a:spcBef>
                <a:spcPts val="480"/>
              </a:spcBef>
              <a:buClr>
                <a:srgbClr val="888888"/>
              </a:buClr>
              <a:buSzPct val="25000"/>
              <a:buFont typeface="Arial"/>
              <a:buNone/>
            </a:pPr>
            <a:r>
              <a:rPr b="0" i="0" lang="en-US" sz="2400" u="none" cap="none" strike="noStrike">
                <a:solidFill>
                  <a:srgbClr val="888888"/>
                </a:solidFill>
                <a:latin typeface="Arial"/>
                <a:ea typeface="Arial"/>
                <a:cs typeface="Arial"/>
                <a:sym typeface="Arial"/>
              </a:rPr>
              <a:t>for Innovation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7" name="Shape 127"/>
        <p:cNvGrpSpPr/>
        <p:nvPr/>
      </p:nvGrpSpPr>
      <p:grpSpPr>
        <a:xfrm>
          <a:off x="0" y="0"/>
          <a:ext cx="0" cy="0"/>
          <a:chOff x="0" y="0"/>
          <a:chExt cx="0" cy="0"/>
        </a:xfrm>
      </p:grpSpPr>
      <p:sp>
        <p:nvSpPr>
          <p:cNvPr id="128" name="Shape 128"/>
          <p:cNvSpPr txBox="1"/>
          <p:nvPr>
            <p:ph idx="1" type="subTitle"/>
          </p:nvPr>
        </p:nvSpPr>
        <p:spPr>
          <a:xfrm>
            <a:off x="1141999" y="973373"/>
            <a:ext cx="6630400" cy="2172230"/>
          </a:xfrm>
          <a:prstGeom prst="rect">
            <a:avLst/>
          </a:prstGeom>
          <a:noFill/>
          <a:ln>
            <a:noFill/>
          </a:ln>
        </p:spPr>
        <p:txBody>
          <a:bodyPr anchorCtr="0" anchor="t" bIns="45700" lIns="91425" rIns="91425" tIns="45700">
            <a:noAutofit/>
          </a:bodyPr>
          <a:lstStyle/>
          <a:p>
            <a:pPr indent="0" lvl="0" marL="0" marR="0" rtl="0" algn="ctr">
              <a:lnSpc>
                <a:spcPct val="90000"/>
              </a:lnSpc>
              <a:spcBef>
                <a:spcPts val="0"/>
              </a:spcBef>
              <a:buClr>
                <a:srgbClr val="888888"/>
              </a:buClr>
              <a:buSzPct val="25000"/>
              <a:buFont typeface="Arial"/>
              <a:buNone/>
            </a:pPr>
            <a:r>
              <a:rPr b="0" i="0" lang="en-US" sz="2960" u="none" cap="none" strike="noStrike">
                <a:solidFill>
                  <a:srgbClr val="888888"/>
                </a:solidFill>
                <a:latin typeface="Arial"/>
                <a:ea typeface="Arial"/>
                <a:cs typeface="Arial"/>
                <a:sym typeface="Arial"/>
              </a:rPr>
              <a:t>Produced by Fondo Formacion Euskadi in the framework of Erasmus+ project</a:t>
            </a:r>
            <a:br>
              <a:rPr b="0" i="0" lang="en-US" sz="2960" u="none" cap="none" strike="noStrike">
                <a:solidFill>
                  <a:srgbClr val="888888"/>
                </a:solidFill>
                <a:latin typeface="Arial"/>
                <a:ea typeface="Arial"/>
                <a:cs typeface="Arial"/>
                <a:sym typeface="Arial"/>
              </a:rPr>
            </a:br>
            <a:r>
              <a:rPr b="0" i="0" lang="en-US" sz="2960" u="none" cap="none" strike="noStrike">
                <a:solidFill>
                  <a:srgbClr val="888888"/>
                </a:solidFill>
                <a:latin typeface="Arial"/>
                <a:ea typeface="Arial"/>
                <a:cs typeface="Arial"/>
                <a:sym typeface="Arial"/>
              </a:rPr>
              <a:t>“Open Professional Collaboration for Innovation”</a:t>
            </a:r>
          </a:p>
        </p:txBody>
      </p:sp>
      <p:sp>
        <p:nvSpPr>
          <p:cNvPr id="129" name="Shape 129"/>
          <p:cNvSpPr txBox="1"/>
          <p:nvPr/>
        </p:nvSpPr>
        <p:spPr>
          <a:xfrm>
            <a:off x="1141999" y="2931935"/>
            <a:ext cx="6630400" cy="1365072"/>
          </a:xfrm>
          <a:prstGeom prst="rect">
            <a:avLst/>
          </a:prstGeom>
          <a:noFill/>
          <a:ln>
            <a:noFill/>
          </a:ln>
        </p:spPr>
        <p:txBody>
          <a:bodyPr anchorCtr="0" anchor="ctr" bIns="45700" lIns="91425" rIns="91425" tIns="45700">
            <a:noAutofit/>
          </a:bodyPr>
          <a:lstStyle/>
          <a:p>
            <a:pPr indent="0" lvl="0" marL="0" marR="0" rtl="0" algn="ctr">
              <a:spcBef>
                <a:spcPts val="0"/>
              </a:spcBef>
              <a:buClr>
                <a:srgbClr val="888888"/>
              </a:buClr>
              <a:buSzPct val="25000"/>
              <a:buFont typeface="Arial"/>
              <a:buNone/>
            </a:pPr>
            <a:r>
              <a:rPr b="0" i="0" lang="en-US" sz="3200" u="none" cap="none" strike="noStrike">
                <a:solidFill>
                  <a:srgbClr val="888888"/>
                </a:solidFill>
                <a:latin typeface="Arial"/>
                <a:ea typeface="Arial"/>
                <a:cs typeface="Arial"/>
                <a:sym typeface="Arial"/>
              </a:rPr>
              <a:t>Contributors: Marta Palacio</a:t>
            </a:r>
          </a:p>
        </p:txBody>
      </p:sp>
      <p:sp>
        <p:nvSpPr>
          <p:cNvPr id="130" name="Shape 130"/>
          <p:cNvSpPr txBox="1"/>
          <p:nvPr/>
        </p:nvSpPr>
        <p:spPr>
          <a:xfrm>
            <a:off x="1141999" y="4449407"/>
            <a:ext cx="6630400" cy="1365072"/>
          </a:xfrm>
          <a:prstGeom prst="rect">
            <a:avLst/>
          </a:prstGeom>
          <a:noFill/>
          <a:ln>
            <a:noFill/>
          </a:ln>
        </p:spPr>
        <p:txBody>
          <a:bodyPr anchorCtr="0" anchor="ctr" bIns="45700" lIns="91425" rIns="91425" tIns="45700">
            <a:noAutofit/>
          </a:bodyPr>
          <a:lstStyle/>
          <a:p>
            <a:pPr indent="0" lvl="0" marL="0" marR="0" rtl="0" algn="ctr">
              <a:lnSpc>
                <a:spcPct val="80000"/>
              </a:lnSpc>
              <a:spcBef>
                <a:spcPts val="0"/>
              </a:spcBef>
              <a:buClr>
                <a:srgbClr val="888888"/>
              </a:buClr>
              <a:buSzPct val="25000"/>
              <a:buFont typeface="Arial"/>
              <a:buNone/>
            </a:pPr>
            <a:r>
              <a:rPr b="0" i="0" lang="en-US" sz="2000" u="none" cap="none" strike="noStrike">
                <a:solidFill>
                  <a:srgbClr val="888888"/>
                </a:solidFill>
                <a:latin typeface="Arial"/>
                <a:ea typeface="Arial"/>
                <a:cs typeface="Arial"/>
                <a:sym typeface="Arial"/>
              </a:rPr>
              <a:t>This project has been funded by Erasmus + programme of the European Union. This OER reflects the views only of the authors, and the Commission cannot be held responsible for any use which may be made of the information contained therein.</a:t>
            </a:r>
          </a:p>
        </p:txBody>
      </p:sp>
    </p:spTree>
  </p:cSld>
  <p:clrMapOvr>
    <a:masterClrMapping/>
  </p:clrMapOvr>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