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141998" y="1201971"/>
            <a:ext cx="6630402" cy="23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141999" y="3692460"/>
            <a:ext cx="6630400" cy="2102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391075" y="63563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41998" y="274637"/>
            <a:ext cx="667055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299931" y="442268"/>
            <a:ext cx="4354694" cy="6670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4508673" y="2395364"/>
            <a:ext cx="5851525" cy="1610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883735" y="532900"/>
            <a:ext cx="5851525" cy="53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41998" y="274637"/>
            <a:ext cx="667055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41999" y="1600200"/>
            <a:ext cx="6670557" cy="4354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74016" y="4406900"/>
            <a:ext cx="6638538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74016" y="2906713"/>
            <a:ext cx="663854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41998" y="274637"/>
            <a:ext cx="667055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141998" y="1600200"/>
            <a:ext cx="3353801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16435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141998" y="274637"/>
            <a:ext cx="667055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400" b="1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400" b="1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41998" y="722862"/>
            <a:ext cx="667055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83933" y="4800600"/>
            <a:ext cx="6628623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183933" y="207244"/>
            <a:ext cx="6628623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83933" y="5367337"/>
            <a:ext cx="6628623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openprof.eu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E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 cstate="print">
            <a:alphaModFix/>
          </a:blip>
          <a:srcRect/>
          <a:stretch/>
        </p:blipFill>
        <p:spPr>
          <a:xfrm>
            <a:off x="0" y="4736855"/>
            <a:ext cx="9144000" cy="212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4" cstate="print">
            <a:alphaModFix/>
          </a:blip>
          <a:srcRect/>
          <a:stretch/>
        </p:blipFill>
        <p:spPr>
          <a:xfrm>
            <a:off x="0" y="0"/>
            <a:ext cx="9144000" cy="58613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141998" y="274637"/>
            <a:ext cx="667055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141999" y="1600200"/>
            <a:ext cx="6670557" cy="4354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124200" y="6500625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4548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7866248" y="6452575"/>
            <a:ext cx="1100700" cy="2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3F404A"/>
                </a:solidFill>
                <a:latin typeface="Arial"/>
                <a:ea typeface="Arial"/>
                <a:cs typeface="Arial"/>
                <a:sym typeface="Arial"/>
              </a:rPr>
              <a:t>openprof.eu</a:t>
            </a:r>
          </a:p>
        </p:txBody>
      </p:sp>
      <p:sp>
        <p:nvSpPr>
          <p:cNvPr id="19" name="Shape 19"/>
          <p:cNvSpPr/>
          <p:nvPr/>
        </p:nvSpPr>
        <p:spPr>
          <a:xfrm>
            <a:off x="3498060" y="6459864"/>
            <a:ext cx="2477774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3F404A"/>
                </a:solidFill>
                <a:latin typeface="Arial"/>
                <a:ea typeface="Arial"/>
                <a:cs typeface="Arial"/>
                <a:sym typeface="Arial"/>
              </a:rPr>
              <a:t>Project No. 2014-1-LT01-KA202-000562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15" cstate="print">
            <a:alphaModFix/>
          </a:blip>
          <a:srcRect/>
          <a:stretch/>
        </p:blipFill>
        <p:spPr>
          <a:xfrm>
            <a:off x="6732240" y="188640"/>
            <a:ext cx="2245734" cy="49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16" cstate="print">
            <a:alphaModFix/>
          </a:blip>
          <a:srcRect/>
          <a:stretch/>
        </p:blipFill>
        <p:spPr>
          <a:xfrm>
            <a:off x="0" y="0"/>
            <a:ext cx="1434138" cy="9690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Representations of Diversity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Power of Pictures 2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70558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Assignment of Roles</a:t>
            </a:r>
            <a:endParaRPr lang="en-GB" sz="4000" dirty="0"/>
          </a:p>
        </p:txBody>
      </p:sp>
      <p:pic>
        <p:nvPicPr>
          <p:cNvPr id="4" name="Inhaltsplatzhalter 3" descr="Zahlstäb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2546350" cy="4525962"/>
          </a:xfrm>
        </p:spPr>
      </p:pic>
      <p:pic>
        <p:nvPicPr>
          <p:cNvPr id="5" name="Grafik 4" descr="Kaffeetas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2617389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67055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Assignment of Characteristics</a:t>
            </a:r>
            <a:endParaRPr lang="en-GB" dirty="0"/>
          </a:p>
        </p:txBody>
      </p:sp>
      <p:pic>
        <p:nvPicPr>
          <p:cNvPr id="5" name="Inhaltsplatzhalter 4" descr="Doing Gender Faschingskostüm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4038600" cy="3671887"/>
          </a:xfrm>
        </p:spPr>
      </p:pic>
      <p:pic>
        <p:nvPicPr>
          <p:cNvPr id="8" name="Inhaltsplatzhalter 7" descr="Doing Gender Helde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4038600" cy="22050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670558" cy="1143000"/>
          </a:xfrm>
        </p:spPr>
        <p:txBody>
          <a:bodyPr>
            <a:normAutofit/>
          </a:bodyPr>
          <a:lstStyle/>
          <a:p>
            <a:r>
              <a:rPr lang="en-GB" sz="3600" noProof="1" smtClean="0"/>
              <a:t>Assignment of Professions</a:t>
            </a:r>
            <a:endParaRPr lang="en-GB" sz="3600" noProof="1"/>
          </a:p>
        </p:txBody>
      </p:sp>
      <p:pic>
        <p:nvPicPr>
          <p:cNvPr id="6" name="Inhaltsplatzhalter 5" descr="Pilot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88840"/>
            <a:ext cx="4038600" cy="3849687"/>
          </a:xfrm>
        </p:spPr>
      </p:pic>
      <p:pic>
        <p:nvPicPr>
          <p:cNvPr id="8" name="Inhaltsplatzhalter 7" descr="Doing Gender Berufswah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332422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67055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Countermeasures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make </a:t>
            </a:r>
            <a:r>
              <a:rPr lang="en-GB" sz="3600" dirty="0" smtClean="0"/>
              <a:t>an impact</a:t>
            </a:r>
            <a:endParaRPr lang="en-GB" sz="3600" dirty="0"/>
          </a:p>
        </p:txBody>
      </p:sp>
      <p:pic>
        <p:nvPicPr>
          <p:cNvPr id="5" name="Inhaltsplatzhalter 4" descr="bp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2546350" cy="4525963"/>
          </a:xfrm>
        </p:spPr>
      </p:pic>
      <p:pic>
        <p:nvPicPr>
          <p:cNvPr id="10" name="Inhaltsplatzhalter 9" descr="Pilotin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4038600" cy="30622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penPROF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Bildschirmpräsentation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2_OpenPROF</vt:lpstr>
      <vt:lpstr>Representations of Diversity</vt:lpstr>
      <vt:lpstr>Assignment of Roles</vt:lpstr>
      <vt:lpstr>Assignment of Characteristics</vt:lpstr>
      <vt:lpstr>Assignment of Professions</vt:lpstr>
      <vt:lpstr>Countermeasures  make an impact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Repräsentationen von Diversität</dc:title>
  <dc:creator>Gabi Metz</dc:creator>
  <cp:lastModifiedBy>Veronika Rechberger</cp:lastModifiedBy>
  <cp:revision>6</cp:revision>
  <dcterms:created xsi:type="dcterms:W3CDTF">2016-06-01T16:19:44Z</dcterms:created>
  <dcterms:modified xsi:type="dcterms:W3CDTF">2016-06-30T07:55:31Z</dcterms:modified>
</cp:coreProperties>
</file>