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1908" y="-22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Shape 22"/>
        <p:cNvGrpSpPr/>
        <p:nvPr/>
      </p:nvGrpSpPr>
      <p:grpSpPr>
        <a:xfrm>
          <a:off x="0" y="0"/>
          <a:ext cx="0" cy="0"/>
          <a:chOff x="0" y="0"/>
          <a:chExt cx="0" cy="0"/>
        </a:xfrm>
      </p:grpSpPr>
      <p:sp>
        <p:nvSpPr>
          <p:cNvPr id="23" name="Shape 23"/>
          <p:cNvSpPr txBox="1">
            <a:spLocks noGrp="1"/>
          </p:cNvSpPr>
          <p:nvPr>
            <p:ph type="ctrTitle"/>
          </p:nvPr>
        </p:nvSpPr>
        <p:spPr>
          <a:xfrm>
            <a:off x="1141998" y="1201971"/>
            <a:ext cx="6630402" cy="2373099"/>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Arial"/>
              <a:buNone/>
              <a:defRPr sz="4400" b="0" i="0" u="none" strike="noStrike" cap="none">
                <a:solidFill>
                  <a:schemeClr val="dk1"/>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24" name="Shape 24"/>
          <p:cNvSpPr txBox="1">
            <a:spLocks noGrp="1"/>
          </p:cNvSpPr>
          <p:nvPr>
            <p:ph type="subTitle" idx="1"/>
          </p:nvPr>
        </p:nvSpPr>
        <p:spPr>
          <a:xfrm>
            <a:off x="1141999" y="3692460"/>
            <a:ext cx="6630400" cy="2102354"/>
          </a:xfrm>
          <a:prstGeom prst="rect">
            <a:avLst/>
          </a:prstGeom>
          <a:noFill/>
          <a:ln>
            <a:noFill/>
          </a:ln>
        </p:spPr>
        <p:txBody>
          <a:bodyPr lIns="91425" tIns="91425" rIns="91425" bIns="91425" anchor="t" anchorCtr="0"/>
          <a:lstStyle>
            <a:lvl1pPr marL="0" marR="0" lvl="0" indent="0" algn="ctr" rtl="0">
              <a:spcBef>
                <a:spcPts val="640"/>
              </a:spcBef>
              <a:buClr>
                <a:srgbClr val="888888"/>
              </a:buClr>
              <a:buFont typeface="Arial"/>
              <a:buNone/>
              <a:defRPr sz="3200" b="0" i="0" u="none" strike="noStrike" cap="none">
                <a:solidFill>
                  <a:srgbClr val="888888"/>
                </a:solidFill>
                <a:latin typeface="Arial"/>
                <a:ea typeface="Arial"/>
                <a:cs typeface="Arial"/>
                <a:sym typeface="Arial"/>
              </a:defRPr>
            </a:lvl1pPr>
            <a:lvl2pPr marL="457200" marR="0" lvl="1" indent="0" algn="ctr" rtl="0">
              <a:spcBef>
                <a:spcPts val="560"/>
              </a:spcBef>
              <a:buClr>
                <a:srgbClr val="888888"/>
              </a:buClr>
              <a:buFont typeface="Arial"/>
              <a:buNone/>
              <a:defRPr sz="2800" b="0" i="0" u="none" strike="noStrike" cap="none">
                <a:solidFill>
                  <a:srgbClr val="888888"/>
                </a:solidFill>
                <a:latin typeface="Arial"/>
                <a:ea typeface="Arial"/>
                <a:cs typeface="Arial"/>
                <a:sym typeface="Arial"/>
              </a:defRPr>
            </a:lvl2pPr>
            <a:lvl3pPr marL="914400" marR="0" lvl="2" indent="0" algn="ctr" rtl="0">
              <a:spcBef>
                <a:spcPts val="480"/>
              </a:spcBef>
              <a:buClr>
                <a:srgbClr val="888888"/>
              </a:buClr>
              <a:buFont typeface="Arial"/>
              <a:buNone/>
              <a:defRPr sz="2400" b="0" i="0" u="none" strike="noStrike" cap="none">
                <a:solidFill>
                  <a:srgbClr val="888888"/>
                </a:solidFill>
                <a:latin typeface="Arial"/>
                <a:ea typeface="Arial"/>
                <a:cs typeface="Arial"/>
                <a:sym typeface="Arial"/>
              </a:defRPr>
            </a:lvl3pPr>
            <a:lvl4pPr marL="1371600" marR="0" lvl="3"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4pPr>
            <a:lvl5pPr marL="1828800" marR="0" lvl="4" indent="0" algn="ctr" rtl="0">
              <a:spcBef>
                <a:spcPts val="400"/>
              </a:spcBef>
              <a:buClr>
                <a:srgbClr val="888888"/>
              </a:buClr>
              <a:buFont typeface="Arial"/>
              <a:buNone/>
              <a:defRPr sz="2000" b="0" i="0" u="none" strike="noStrike" cap="none">
                <a:solidFill>
                  <a:srgbClr val="888888"/>
                </a:solidFill>
                <a:latin typeface="Arial"/>
                <a:ea typeface="Arial"/>
                <a:cs typeface="Arial"/>
                <a:sym typeface="Arial"/>
              </a:defRPr>
            </a:lvl5pPr>
            <a:lvl6pPr marL="2286000" marR="0" lvl="5"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6pPr>
            <a:lvl7pPr marL="2743200" marR="0" lvl="6"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7pPr>
            <a:lvl8pPr marL="3200400" marR="0" lvl="7"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8pPr>
            <a:lvl9pPr marL="3657600" marR="0" lvl="8" indent="0" algn="ctr" rtl="0">
              <a:spcBef>
                <a:spcPts val="400"/>
              </a:spcBef>
              <a:buClr>
                <a:srgbClr val="888888"/>
              </a:buClr>
              <a:buFont typeface="Arial"/>
              <a:buNone/>
              <a:defRPr sz="2000" b="0" i="0" u="none" strike="noStrike" cap="none">
                <a:solidFill>
                  <a:srgbClr val="888888"/>
                </a:solidFill>
                <a:latin typeface="Calibri"/>
                <a:ea typeface="Calibri"/>
                <a:cs typeface="Calibri"/>
                <a:sym typeface="Calibri"/>
              </a:defRPr>
            </a:lvl9pPr>
          </a:lstStyle>
          <a:p>
            <a:endParaRPr/>
          </a:p>
        </p:txBody>
      </p:sp>
      <p:sp>
        <p:nvSpPr>
          <p:cNvPr id="25" name="Shape 25"/>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26" name="Shape 2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27" name="Shape 27"/>
          <p:cNvSpPr txBox="1">
            <a:spLocks noGrp="1"/>
          </p:cNvSpPr>
          <p:nvPr>
            <p:ph type="sldNum" idx="12"/>
          </p:nvPr>
        </p:nvSpPr>
        <p:spPr>
          <a:xfrm>
            <a:off x="6391075" y="6356362"/>
            <a:ext cx="2133600" cy="365100"/>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endParaRPr sz="1200" b="0" i="0" u="none" strike="noStrike" cap="none">
              <a:solidFill>
                <a:srgbClr val="888888"/>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Shape 79"/>
        <p:cNvGrpSpPr/>
        <p:nvPr/>
      </p:nvGrpSpPr>
      <p:grpSpPr>
        <a:xfrm>
          <a:off x="0" y="0"/>
          <a:ext cx="0" cy="0"/>
          <a:chOff x="0" y="0"/>
          <a:chExt cx="0" cy="0"/>
        </a:xfrm>
      </p:grpSpPr>
      <p:sp>
        <p:nvSpPr>
          <p:cNvPr id="80" name="Shape 80"/>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81" name="Shape 81"/>
          <p:cNvSpPr txBox="1">
            <a:spLocks noGrp="1"/>
          </p:cNvSpPr>
          <p:nvPr>
            <p:ph type="body" idx="1"/>
          </p:nvPr>
        </p:nvSpPr>
        <p:spPr>
          <a:xfrm rot="5400000">
            <a:off x="2299931" y="442268"/>
            <a:ext cx="4354694" cy="6670557"/>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82" name="Shape 82"/>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3" name="Shape 8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4" name="Shape 84"/>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Shape 85"/>
        <p:cNvGrpSpPr/>
        <p:nvPr/>
      </p:nvGrpSpPr>
      <p:grpSpPr>
        <a:xfrm>
          <a:off x="0" y="0"/>
          <a:ext cx="0" cy="0"/>
          <a:chOff x="0" y="0"/>
          <a:chExt cx="0" cy="0"/>
        </a:xfrm>
      </p:grpSpPr>
      <p:sp>
        <p:nvSpPr>
          <p:cNvPr id="86" name="Shape 86"/>
          <p:cNvSpPr txBox="1">
            <a:spLocks noGrp="1"/>
          </p:cNvSpPr>
          <p:nvPr>
            <p:ph type="title"/>
          </p:nvPr>
        </p:nvSpPr>
        <p:spPr>
          <a:xfrm rot="5400000">
            <a:off x="4508673" y="2395364"/>
            <a:ext cx="5851525" cy="1610071"/>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87" name="Shape 87"/>
          <p:cNvSpPr txBox="1">
            <a:spLocks noGrp="1"/>
          </p:cNvSpPr>
          <p:nvPr>
            <p:ph type="body" idx="1"/>
          </p:nvPr>
        </p:nvSpPr>
        <p:spPr>
          <a:xfrm rot="5400000">
            <a:off x="883735" y="532900"/>
            <a:ext cx="5851525" cy="5335000"/>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88" name="Shape 88"/>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89" name="Shape 89"/>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90" name="Shape 90"/>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30" name="Shape 30"/>
          <p:cNvSpPr txBox="1">
            <a:spLocks noGrp="1"/>
          </p:cNvSpPr>
          <p:nvPr>
            <p:ph type="body" idx="1"/>
          </p:nvPr>
        </p:nvSpPr>
        <p:spPr>
          <a:xfrm>
            <a:off x="1141999" y="1600200"/>
            <a:ext cx="6670557" cy="4354694"/>
          </a:xfrm>
          <a:prstGeom prst="rect">
            <a:avLst/>
          </a:prstGeom>
          <a:noFill/>
          <a:ln>
            <a:noFill/>
          </a:ln>
        </p:spPr>
        <p:txBody>
          <a:bodyPr lIns="91425" tIns="91425" rIns="91425" bIns="91425" anchor="t" anchorCtr="0"/>
          <a:lstStyle>
            <a:lvl1pPr marL="342900" lvl="0" indent="-139700" algn="l" rtl="0">
              <a:spcBef>
                <a:spcPts val="640"/>
              </a:spcBef>
              <a:buClr>
                <a:schemeClr val="dk1"/>
              </a:buClr>
              <a:buFont typeface="Arial"/>
              <a:buChar char="•"/>
              <a:defRPr sz="3200">
                <a:solidFill>
                  <a:schemeClr val="dk1"/>
                </a:solidFill>
              </a:defRPr>
            </a:lvl1pPr>
            <a:lvl2pPr marL="742950" lvl="1" indent="-107950" algn="l" rtl="0">
              <a:spcBef>
                <a:spcPts val="560"/>
              </a:spcBef>
              <a:buClr>
                <a:schemeClr val="dk1"/>
              </a:buClr>
              <a:buFont typeface="Arial"/>
              <a:buChar char="–"/>
              <a:defRPr sz="2800">
                <a:solidFill>
                  <a:schemeClr val="dk1"/>
                </a:solidFill>
              </a:defRPr>
            </a:lvl2pPr>
            <a:lvl3pPr marL="1143000" lvl="2" indent="-76200" algn="l" rtl="0">
              <a:spcBef>
                <a:spcPts val="480"/>
              </a:spcBef>
              <a:buClr>
                <a:schemeClr val="dk1"/>
              </a:buClr>
              <a:buFont typeface="Arial"/>
              <a:buChar char="•"/>
              <a:defRPr sz="2400">
                <a:solidFill>
                  <a:schemeClr val="dk1"/>
                </a:solidFill>
              </a:defRPr>
            </a:lvl3pPr>
            <a:lvl4pPr marL="1600200" lvl="3" indent="-101600" algn="l" rtl="0">
              <a:spcBef>
                <a:spcPts val="400"/>
              </a:spcBef>
              <a:buClr>
                <a:schemeClr val="dk1"/>
              </a:buClr>
              <a:buFont typeface="Arial"/>
              <a:buChar char="–"/>
              <a:defRPr sz="2000">
                <a:solidFill>
                  <a:schemeClr val="dk1"/>
                </a:solidFill>
              </a:defRPr>
            </a:lvl4pPr>
            <a:lvl5pPr marL="2057400" lvl="4" indent="-101600" algn="l" rtl="0">
              <a:spcBef>
                <a:spcPts val="400"/>
              </a:spcBef>
              <a:buClr>
                <a:schemeClr val="dk1"/>
              </a:buClr>
              <a:buFont typeface="Arial"/>
              <a:buChar char="»"/>
              <a:defRPr sz="2000">
                <a:solidFill>
                  <a:schemeClr val="dk1"/>
                </a:solidFill>
              </a:defRPr>
            </a:lvl5pPr>
            <a:lvl6pPr marL="2514600" lvl="5" indent="-101600" algn="l" rtl="0">
              <a:spcBef>
                <a:spcPts val="400"/>
              </a:spcBef>
              <a:buClr>
                <a:schemeClr val="dk1"/>
              </a:buClr>
              <a:buFont typeface="Arial"/>
              <a:buChar char="•"/>
              <a:defRPr sz="2000">
                <a:solidFill>
                  <a:schemeClr val="dk1"/>
                </a:solidFill>
                <a:latin typeface="Calibri"/>
                <a:ea typeface="Calibri"/>
                <a:cs typeface="Calibri"/>
                <a:sym typeface="Calibri"/>
              </a:defRPr>
            </a:lvl6pPr>
            <a:lvl7pPr marL="2971800" lvl="6" indent="-101600" algn="l" rtl="0">
              <a:spcBef>
                <a:spcPts val="400"/>
              </a:spcBef>
              <a:buClr>
                <a:schemeClr val="dk1"/>
              </a:buClr>
              <a:buFont typeface="Arial"/>
              <a:buChar char="•"/>
              <a:defRPr sz="2000">
                <a:solidFill>
                  <a:schemeClr val="dk1"/>
                </a:solidFill>
                <a:latin typeface="Calibri"/>
                <a:ea typeface="Calibri"/>
                <a:cs typeface="Calibri"/>
                <a:sym typeface="Calibri"/>
              </a:defRPr>
            </a:lvl7pPr>
            <a:lvl8pPr marL="3429000" lvl="7" indent="-101600" algn="l" rtl="0">
              <a:spcBef>
                <a:spcPts val="400"/>
              </a:spcBef>
              <a:buClr>
                <a:schemeClr val="dk1"/>
              </a:buClr>
              <a:buFont typeface="Arial"/>
              <a:buChar char="•"/>
              <a:defRPr sz="2000">
                <a:solidFill>
                  <a:schemeClr val="dk1"/>
                </a:solidFill>
                <a:latin typeface="Calibri"/>
                <a:ea typeface="Calibri"/>
                <a:cs typeface="Calibri"/>
                <a:sym typeface="Calibri"/>
              </a:defRPr>
            </a:lvl8pPr>
            <a:lvl9pPr marL="3886200" lvl="8" indent="-101600" algn="l" rtl="0">
              <a:spcBef>
                <a:spcPts val="400"/>
              </a:spcBef>
              <a:buClr>
                <a:schemeClr val="dk1"/>
              </a:buClr>
              <a:buFont typeface="Arial"/>
              <a:buChar char="•"/>
              <a:defRPr sz="2000">
                <a:solidFill>
                  <a:schemeClr val="dk1"/>
                </a:solidFill>
                <a:latin typeface="Calibri"/>
                <a:ea typeface="Calibri"/>
                <a:cs typeface="Calibri"/>
                <a:sym typeface="Calibri"/>
              </a:defRPr>
            </a:lvl9pPr>
          </a:lstStyle>
          <a:p>
            <a:endParaRPr/>
          </a:p>
        </p:txBody>
      </p:sp>
      <p:sp>
        <p:nvSpPr>
          <p:cNvPr id="31" name="Shape 3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2" name="Shape 3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3" name="Shape 33"/>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Shape 34"/>
        <p:cNvGrpSpPr/>
        <p:nvPr/>
      </p:nvGrpSpPr>
      <p:grpSpPr>
        <a:xfrm>
          <a:off x="0" y="0"/>
          <a:ext cx="0" cy="0"/>
          <a:chOff x="0" y="0"/>
          <a:chExt cx="0" cy="0"/>
        </a:xfrm>
      </p:grpSpPr>
      <p:sp>
        <p:nvSpPr>
          <p:cNvPr id="35" name="Shape 35"/>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6" name="Shape 36"/>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37" name="Shape 37"/>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Shape 38"/>
        <p:cNvGrpSpPr/>
        <p:nvPr/>
      </p:nvGrpSpPr>
      <p:grpSpPr>
        <a:xfrm>
          <a:off x="0" y="0"/>
          <a:ext cx="0" cy="0"/>
          <a:chOff x="0" y="0"/>
          <a:chExt cx="0" cy="0"/>
        </a:xfrm>
      </p:grpSpPr>
      <p:sp>
        <p:nvSpPr>
          <p:cNvPr id="39" name="Shape 39"/>
          <p:cNvSpPr txBox="1">
            <a:spLocks noGrp="1"/>
          </p:cNvSpPr>
          <p:nvPr>
            <p:ph type="title"/>
          </p:nvPr>
        </p:nvSpPr>
        <p:spPr>
          <a:xfrm>
            <a:off x="1174016" y="4406900"/>
            <a:ext cx="6638538" cy="1362075"/>
          </a:xfrm>
          <a:prstGeom prst="rect">
            <a:avLst/>
          </a:prstGeom>
          <a:noFill/>
          <a:ln>
            <a:noFill/>
          </a:ln>
        </p:spPr>
        <p:txBody>
          <a:bodyPr lIns="91425" tIns="91425" rIns="91425" bIns="91425" anchor="t" anchorCtr="0"/>
          <a:lstStyle>
            <a:lvl1pPr lvl="0" algn="l" rtl="0">
              <a:spcBef>
                <a:spcPts val="0"/>
              </a:spcBef>
              <a:defRPr sz="4000" b="1" cap="none"/>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40" name="Shape 40"/>
          <p:cNvSpPr txBox="1">
            <a:spLocks noGrp="1"/>
          </p:cNvSpPr>
          <p:nvPr>
            <p:ph type="body" idx="1"/>
          </p:nvPr>
        </p:nvSpPr>
        <p:spPr>
          <a:xfrm>
            <a:off x="1174016" y="2906713"/>
            <a:ext cx="6638540" cy="1500187"/>
          </a:xfrm>
          <a:prstGeom prst="rect">
            <a:avLst/>
          </a:prstGeom>
          <a:noFill/>
          <a:ln>
            <a:noFill/>
          </a:ln>
        </p:spPr>
        <p:txBody>
          <a:bodyPr lIns="91425" tIns="91425" rIns="91425" bIns="91425" anchor="b" anchorCtr="0"/>
          <a:lstStyle>
            <a:lvl1pPr marL="0" lvl="0" indent="0" rtl="0">
              <a:spcBef>
                <a:spcPts val="0"/>
              </a:spcBef>
              <a:buClr>
                <a:srgbClr val="888888"/>
              </a:buClr>
              <a:buNone/>
              <a:defRPr sz="2000">
                <a:solidFill>
                  <a:srgbClr val="888888"/>
                </a:solidFill>
              </a:defRPr>
            </a:lvl1pPr>
            <a:lvl2pPr marL="457200" lvl="1" indent="0" rtl="0">
              <a:spcBef>
                <a:spcPts val="0"/>
              </a:spcBef>
              <a:buClr>
                <a:srgbClr val="888888"/>
              </a:buClr>
              <a:buNone/>
              <a:defRPr sz="1800">
                <a:solidFill>
                  <a:srgbClr val="888888"/>
                </a:solidFill>
              </a:defRPr>
            </a:lvl2pPr>
            <a:lvl3pPr marL="914400" lvl="2" indent="0" rtl="0">
              <a:spcBef>
                <a:spcPts val="0"/>
              </a:spcBef>
              <a:buClr>
                <a:srgbClr val="888888"/>
              </a:buClr>
              <a:buNone/>
              <a:defRPr sz="1600">
                <a:solidFill>
                  <a:srgbClr val="888888"/>
                </a:solidFill>
              </a:defRPr>
            </a:lvl3pPr>
            <a:lvl4pPr marL="1371600" lvl="3" indent="0" rtl="0">
              <a:spcBef>
                <a:spcPts val="0"/>
              </a:spcBef>
              <a:buClr>
                <a:srgbClr val="888888"/>
              </a:buClr>
              <a:buNone/>
              <a:defRPr sz="1400">
                <a:solidFill>
                  <a:srgbClr val="888888"/>
                </a:solidFill>
              </a:defRPr>
            </a:lvl4pPr>
            <a:lvl5pPr marL="1828800" lvl="4" indent="0" rtl="0">
              <a:spcBef>
                <a:spcPts val="0"/>
              </a:spcBef>
              <a:buClr>
                <a:srgbClr val="888888"/>
              </a:buClr>
              <a:buNone/>
              <a:defRPr sz="1400">
                <a:solidFill>
                  <a:srgbClr val="888888"/>
                </a:solidFill>
              </a:defRPr>
            </a:lvl5pPr>
            <a:lvl6pPr marL="2286000" lvl="5" indent="0" rtl="0">
              <a:spcBef>
                <a:spcPts val="0"/>
              </a:spcBef>
              <a:buClr>
                <a:srgbClr val="888888"/>
              </a:buClr>
              <a:buFont typeface="Calibri"/>
              <a:buNone/>
              <a:defRPr sz="1400">
                <a:solidFill>
                  <a:srgbClr val="888888"/>
                </a:solidFill>
              </a:defRPr>
            </a:lvl6pPr>
            <a:lvl7pPr marL="2743200" lvl="6" indent="0" rtl="0">
              <a:spcBef>
                <a:spcPts val="0"/>
              </a:spcBef>
              <a:buClr>
                <a:srgbClr val="888888"/>
              </a:buClr>
              <a:buFont typeface="Calibri"/>
              <a:buNone/>
              <a:defRPr sz="1400">
                <a:solidFill>
                  <a:srgbClr val="888888"/>
                </a:solidFill>
              </a:defRPr>
            </a:lvl7pPr>
            <a:lvl8pPr marL="3200400" lvl="7" indent="0" rtl="0">
              <a:spcBef>
                <a:spcPts val="0"/>
              </a:spcBef>
              <a:buClr>
                <a:srgbClr val="888888"/>
              </a:buClr>
              <a:buFont typeface="Calibri"/>
              <a:buNone/>
              <a:defRPr sz="1400">
                <a:solidFill>
                  <a:srgbClr val="888888"/>
                </a:solidFill>
              </a:defRPr>
            </a:lvl8pPr>
            <a:lvl9pPr marL="3657600" lvl="8" indent="0" rtl="0">
              <a:spcBef>
                <a:spcPts val="0"/>
              </a:spcBef>
              <a:buClr>
                <a:srgbClr val="888888"/>
              </a:buClr>
              <a:buFont typeface="Calibri"/>
              <a:buNone/>
              <a:defRPr sz="1400">
                <a:solidFill>
                  <a:srgbClr val="888888"/>
                </a:solidFill>
              </a:defRPr>
            </a:lvl9pPr>
          </a:lstStyle>
          <a:p>
            <a:endParaRPr/>
          </a:p>
        </p:txBody>
      </p:sp>
      <p:sp>
        <p:nvSpPr>
          <p:cNvPr id="41" name="Shape 41"/>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2" name="Shape 42"/>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3" name="Shape 43"/>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46" name="Shape 46"/>
          <p:cNvSpPr txBox="1">
            <a:spLocks noGrp="1"/>
          </p:cNvSpPr>
          <p:nvPr>
            <p:ph type="body" idx="1"/>
          </p:nvPr>
        </p:nvSpPr>
        <p:spPr>
          <a:xfrm>
            <a:off x="1141998" y="1600200"/>
            <a:ext cx="3353801" cy="4525963"/>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47" name="Shape 47"/>
          <p:cNvSpPr txBox="1">
            <a:spLocks noGrp="1"/>
          </p:cNvSpPr>
          <p:nvPr>
            <p:ph type="body" idx="2"/>
          </p:nvPr>
        </p:nvSpPr>
        <p:spPr>
          <a:xfrm>
            <a:off x="4648200" y="1600200"/>
            <a:ext cx="3164356" cy="4525963"/>
          </a:xfrm>
          <a:prstGeom prst="rect">
            <a:avLst/>
          </a:prstGeom>
          <a:noFill/>
          <a:ln>
            <a:noFill/>
          </a:ln>
        </p:spPr>
        <p:txBody>
          <a:bodyPr lIns="91425" tIns="91425" rIns="91425" bIns="91425" anchor="t" anchorCtr="0"/>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a:endParaRPr/>
          </a:p>
        </p:txBody>
      </p:sp>
      <p:sp>
        <p:nvSpPr>
          <p:cNvPr id="48" name="Shape 48"/>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49" name="Shape 49"/>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0" name="Shape 50"/>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Shape 51"/>
        <p:cNvGrpSpPr/>
        <p:nvPr/>
      </p:nvGrpSpPr>
      <p:grpSpPr>
        <a:xfrm>
          <a:off x="0" y="0"/>
          <a:ext cx="0" cy="0"/>
          <a:chOff x="0" y="0"/>
          <a:chExt cx="0" cy="0"/>
        </a:xfrm>
      </p:grpSpPr>
      <p:sp>
        <p:nvSpPr>
          <p:cNvPr id="52" name="Shape 52"/>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53" name="Shape 53"/>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lvl="0" indent="0" rtl="0">
              <a:spcBef>
                <a:spcPts val="0"/>
              </a:spcBef>
              <a:buNone/>
              <a:defRPr sz="2400" b="1"/>
            </a:lvl1pPr>
            <a:lvl2pPr marL="457200" lvl="1" indent="0" rtl="0">
              <a:spcBef>
                <a:spcPts val="0"/>
              </a:spcBef>
              <a:buNone/>
              <a:defRPr sz="2000" b="1"/>
            </a:lvl2pPr>
            <a:lvl3pPr marL="914400" lvl="2" indent="0" rtl="0">
              <a:spcBef>
                <a:spcPts val="0"/>
              </a:spcBef>
              <a:buNone/>
              <a:defRPr sz="1800" b="1"/>
            </a:lvl3pPr>
            <a:lvl4pPr marL="1371600" lvl="3" indent="0" rtl="0">
              <a:spcBef>
                <a:spcPts val="0"/>
              </a:spcBef>
              <a:buNone/>
              <a:defRPr sz="1600" b="1"/>
            </a:lvl4pPr>
            <a:lvl5pPr marL="1828800" lvl="4" indent="0" rtl="0">
              <a:spcBef>
                <a:spcPts val="0"/>
              </a:spcBef>
              <a:buNone/>
              <a:defRPr sz="1600" b="1"/>
            </a:lvl5pPr>
            <a:lvl6pPr marL="2286000" lvl="5" indent="0" rtl="0">
              <a:spcBef>
                <a:spcPts val="0"/>
              </a:spcBef>
              <a:buFont typeface="Calibri"/>
              <a:buNone/>
              <a:defRPr sz="1600" b="1"/>
            </a:lvl6pPr>
            <a:lvl7pPr marL="2743200" lvl="6" indent="0" rtl="0">
              <a:spcBef>
                <a:spcPts val="0"/>
              </a:spcBef>
              <a:buFont typeface="Calibri"/>
              <a:buNone/>
              <a:defRPr sz="1600" b="1"/>
            </a:lvl7pPr>
            <a:lvl8pPr marL="3200400" lvl="7" indent="0" rtl="0">
              <a:spcBef>
                <a:spcPts val="0"/>
              </a:spcBef>
              <a:buFont typeface="Calibri"/>
              <a:buNone/>
              <a:defRPr sz="1600" b="1"/>
            </a:lvl8pPr>
            <a:lvl9pPr marL="3657600" lvl="8" indent="0" rtl="0">
              <a:spcBef>
                <a:spcPts val="0"/>
              </a:spcBef>
              <a:buFont typeface="Calibri"/>
              <a:buNone/>
              <a:defRPr sz="1600" b="1"/>
            </a:lvl9pPr>
          </a:lstStyle>
          <a:p>
            <a:endParaRPr/>
          </a:p>
        </p:txBody>
      </p:sp>
      <p:sp>
        <p:nvSpPr>
          <p:cNvPr id="54" name="Shape 54"/>
          <p:cNvSpPr txBox="1">
            <a:spLocks noGrp="1"/>
          </p:cNvSpPr>
          <p:nvPr>
            <p:ph type="body" idx="2"/>
          </p:nvPr>
        </p:nvSpPr>
        <p:spPr>
          <a:xfrm>
            <a:off x="457200" y="2174875"/>
            <a:ext cx="4040187" cy="3951287"/>
          </a:xfrm>
          <a:prstGeom prst="rect">
            <a:avLst/>
          </a:prstGeom>
          <a:noFill/>
          <a:ln>
            <a:noFill/>
          </a:ln>
        </p:spPr>
        <p:txBody>
          <a:bodyPr lIns="91425" tIns="91425" rIns="91425" bIns="91425" anchor="t" anchorCtr="0"/>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a:endParaRPr/>
          </a:p>
        </p:txBody>
      </p:sp>
      <p:sp>
        <p:nvSpPr>
          <p:cNvPr id="55" name="Shape 55"/>
          <p:cNvSpPr txBox="1">
            <a:spLocks noGrp="1"/>
          </p:cNvSpPr>
          <p:nvPr>
            <p:ph type="body" idx="3"/>
          </p:nvPr>
        </p:nvSpPr>
        <p:spPr>
          <a:xfrm>
            <a:off x="4645025" y="1535112"/>
            <a:ext cx="4041774" cy="639762"/>
          </a:xfrm>
          <a:prstGeom prst="rect">
            <a:avLst/>
          </a:prstGeom>
          <a:noFill/>
          <a:ln>
            <a:noFill/>
          </a:ln>
        </p:spPr>
        <p:txBody>
          <a:bodyPr lIns="91425" tIns="91425" rIns="91425" bIns="91425" anchor="b" anchorCtr="0"/>
          <a:lstStyle>
            <a:lvl1pPr marL="0" lvl="0" indent="0" rtl="0">
              <a:spcBef>
                <a:spcPts val="0"/>
              </a:spcBef>
              <a:buNone/>
              <a:defRPr sz="2400" b="1"/>
            </a:lvl1pPr>
            <a:lvl2pPr marL="457200" lvl="1" indent="0" rtl="0">
              <a:spcBef>
                <a:spcPts val="0"/>
              </a:spcBef>
              <a:buNone/>
              <a:defRPr sz="2000" b="1"/>
            </a:lvl2pPr>
            <a:lvl3pPr marL="914400" lvl="2" indent="0" rtl="0">
              <a:spcBef>
                <a:spcPts val="0"/>
              </a:spcBef>
              <a:buNone/>
              <a:defRPr sz="1800" b="1"/>
            </a:lvl3pPr>
            <a:lvl4pPr marL="1371600" lvl="3" indent="0" rtl="0">
              <a:spcBef>
                <a:spcPts val="0"/>
              </a:spcBef>
              <a:buNone/>
              <a:defRPr sz="1600" b="1"/>
            </a:lvl4pPr>
            <a:lvl5pPr marL="1828800" lvl="4" indent="0" rtl="0">
              <a:spcBef>
                <a:spcPts val="0"/>
              </a:spcBef>
              <a:buNone/>
              <a:defRPr sz="1600" b="1"/>
            </a:lvl5pPr>
            <a:lvl6pPr marL="2286000" lvl="5" indent="0" rtl="0">
              <a:spcBef>
                <a:spcPts val="0"/>
              </a:spcBef>
              <a:buFont typeface="Calibri"/>
              <a:buNone/>
              <a:defRPr sz="1600" b="1"/>
            </a:lvl6pPr>
            <a:lvl7pPr marL="2743200" lvl="6" indent="0" rtl="0">
              <a:spcBef>
                <a:spcPts val="0"/>
              </a:spcBef>
              <a:buFont typeface="Calibri"/>
              <a:buNone/>
              <a:defRPr sz="1600" b="1"/>
            </a:lvl7pPr>
            <a:lvl8pPr marL="3200400" lvl="7" indent="0" rtl="0">
              <a:spcBef>
                <a:spcPts val="0"/>
              </a:spcBef>
              <a:buFont typeface="Calibri"/>
              <a:buNone/>
              <a:defRPr sz="1600" b="1"/>
            </a:lvl8pPr>
            <a:lvl9pPr marL="3657600" lvl="8" indent="0" rtl="0">
              <a:spcBef>
                <a:spcPts val="0"/>
              </a:spcBef>
              <a:buFont typeface="Calibri"/>
              <a:buNone/>
              <a:defRPr sz="1600" b="1"/>
            </a:lvl9pPr>
          </a:lstStyle>
          <a:p>
            <a:endParaRPr/>
          </a:p>
        </p:txBody>
      </p:sp>
      <p:sp>
        <p:nvSpPr>
          <p:cNvPr id="56" name="Shape 56"/>
          <p:cNvSpPr txBox="1">
            <a:spLocks noGrp="1"/>
          </p:cNvSpPr>
          <p:nvPr>
            <p:ph type="body" idx="4"/>
          </p:nvPr>
        </p:nvSpPr>
        <p:spPr>
          <a:xfrm>
            <a:off x="4645025" y="2174875"/>
            <a:ext cx="4041774" cy="3951287"/>
          </a:xfrm>
          <a:prstGeom prst="rect">
            <a:avLst/>
          </a:prstGeom>
          <a:noFill/>
          <a:ln>
            <a:noFill/>
          </a:ln>
        </p:spPr>
        <p:txBody>
          <a:bodyPr lIns="91425" tIns="91425" rIns="91425" bIns="91425" anchor="t" anchorCtr="0"/>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a:endParaRPr/>
          </a:p>
        </p:txBody>
      </p:sp>
      <p:sp>
        <p:nvSpPr>
          <p:cNvPr id="57" name="Shape 57"/>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8" name="Shape 58"/>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59" name="Shape 59"/>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Shape 60"/>
        <p:cNvGrpSpPr/>
        <p:nvPr/>
      </p:nvGrpSpPr>
      <p:grpSpPr>
        <a:xfrm>
          <a:off x="0" y="0"/>
          <a:ext cx="0" cy="0"/>
          <a:chOff x="0" y="0"/>
          <a:chExt cx="0" cy="0"/>
        </a:xfrm>
      </p:grpSpPr>
      <p:sp>
        <p:nvSpPr>
          <p:cNvPr id="61" name="Shape 61"/>
          <p:cNvSpPr txBox="1">
            <a:spLocks noGrp="1"/>
          </p:cNvSpPr>
          <p:nvPr>
            <p:ph type="title"/>
          </p:nvPr>
        </p:nvSpPr>
        <p:spPr>
          <a:xfrm>
            <a:off x="1141998" y="722862"/>
            <a:ext cx="6670558" cy="1143000"/>
          </a:xfrm>
          <a:prstGeom prst="rect">
            <a:avLst/>
          </a:prstGeom>
          <a:noFill/>
          <a:ln>
            <a:noFill/>
          </a:ln>
        </p:spPr>
        <p:txBody>
          <a:bodyPr lIns="91425" tIns="91425" rIns="91425" bIns="91425" anchor="ctr" anchorCtr="0"/>
          <a:lstStyle>
            <a:lvl1pPr lvl="0" algn="ctr" rtl="0">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2" name="Shape 62"/>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63" name="Shape 63"/>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64" name="Shape 64"/>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Shape 65"/>
        <p:cNvGrpSpPr/>
        <p:nvPr/>
      </p:nvGrpSpPr>
      <p:grpSpPr>
        <a:xfrm>
          <a:off x="0" y="0"/>
          <a:ext cx="0" cy="0"/>
          <a:chOff x="0" y="0"/>
          <a:chExt cx="0" cy="0"/>
        </a:xfrm>
      </p:grpSpPr>
      <p:sp>
        <p:nvSpPr>
          <p:cNvPr id="66" name="Shape 66"/>
          <p:cNvSpPr txBox="1">
            <a:spLocks noGrp="1"/>
          </p:cNvSpPr>
          <p:nvPr>
            <p:ph type="title"/>
          </p:nvPr>
        </p:nvSpPr>
        <p:spPr>
          <a:xfrm>
            <a:off x="457200" y="273050"/>
            <a:ext cx="3008313" cy="1162049"/>
          </a:xfrm>
          <a:prstGeom prst="rect">
            <a:avLst/>
          </a:prstGeom>
          <a:noFill/>
          <a:ln>
            <a:noFill/>
          </a:ln>
        </p:spPr>
        <p:txBody>
          <a:bodyPr lIns="91425" tIns="91425" rIns="91425" bIns="91425" anchor="b" anchorCtr="0"/>
          <a:lstStyle>
            <a:lvl1pPr lvl="0" algn="l" rtl="0">
              <a:spcBef>
                <a:spcPts val="0"/>
              </a:spcBef>
              <a:defRPr sz="2000" b="1"/>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67" name="Shape 67"/>
          <p:cNvSpPr txBox="1">
            <a:spLocks noGrp="1"/>
          </p:cNvSpPr>
          <p:nvPr>
            <p:ph type="body" idx="1"/>
          </p:nvPr>
        </p:nvSpPr>
        <p:spPr>
          <a:xfrm>
            <a:off x="3575050" y="273050"/>
            <a:ext cx="5111750" cy="5853112"/>
          </a:xfrm>
          <a:prstGeom prst="rect">
            <a:avLst/>
          </a:prstGeom>
          <a:noFill/>
          <a:ln>
            <a:noFill/>
          </a:ln>
        </p:spPr>
        <p:txBody>
          <a:bodyPr lIns="91425" tIns="91425" rIns="91425" bIns="91425" anchor="t" anchorCtr="0"/>
          <a:lstStyle>
            <a:lvl1pPr lvl="0" rtl="0">
              <a:spcBef>
                <a:spcPts val="0"/>
              </a:spcBef>
              <a:defRPr sz="3200"/>
            </a:lvl1pPr>
            <a:lvl2pPr lvl="1" rtl="0">
              <a:spcBef>
                <a:spcPts val="0"/>
              </a:spcBef>
              <a:defRPr sz="2800"/>
            </a:lvl2pPr>
            <a:lvl3pPr lvl="2" rtl="0">
              <a:spcBef>
                <a:spcPts val="0"/>
              </a:spcBef>
              <a:defRPr sz="2400"/>
            </a:lvl3pPr>
            <a:lvl4pPr lvl="3" rtl="0">
              <a:spcBef>
                <a:spcPts val="0"/>
              </a:spcBef>
              <a:defRPr sz="2000"/>
            </a:lvl4pPr>
            <a:lvl5pPr lvl="4" rtl="0">
              <a:spcBef>
                <a:spcPts val="0"/>
              </a:spcBef>
              <a:defRPr sz="2000"/>
            </a:lvl5pPr>
            <a:lvl6pPr lvl="5" rtl="0">
              <a:spcBef>
                <a:spcPts val="0"/>
              </a:spcBef>
              <a:defRPr sz="2000"/>
            </a:lvl6pPr>
            <a:lvl7pPr lvl="6" rtl="0">
              <a:spcBef>
                <a:spcPts val="0"/>
              </a:spcBef>
              <a:defRPr sz="2000"/>
            </a:lvl7pPr>
            <a:lvl8pPr lvl="7" rtl="0">
              <a:spcBef>
                <a:spcPts val="0"/>
              </a:spcBef>
              <a:defRPr sz="2000"/>
            </a:lvl8pPr>
            <a:lvl9pPr lvl="8" rtl="0">
              <a:spcBef>
                <a:spcPts val="0"/>
              </a:spcBef>
              <a:defRPr sz="2000"/>
            </a:lvl9pPr>
          </a:lstStyle>
          <a:p>
            <a:endParaRPr/>
          </a:p>
        </p:txBody>
      </p:sp>
      <p:sp>
        <p:nvSpPr>
          <p:cNvPr id="68" name="Shape 68"/>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lvl="0" indent="0" rtl="0">
              <a:spcBef>
                <a:spcPts val="0"/>
              </a:spcBef>
              <a:buNone/>
              <a:defRPr sz="1400"/>
            </a:lvl1pPr>
            <a:lvl2pPr marL="457200" lvl="1" indent="0" rtl="0">
              <a:spcBef>
                <a:spcPts val="0"/>
              </a:spcBef>
              <a:buNone/>
              <a:defRPr sz="1200"/>
            </a:lvl2pPr>
            <a:lvl3pPr marL="914400" lvl="2" indent="0" rtl="0">
              <a:spcBef>
                <a:spcPts val="0"/>
              </a:spcBef>
              <a:buNone/>
              <a:defRPr sz="1000"/>
            </a:lvl3pPr>
            <a:lvl4pPr marL="1371600" lvl="3" indent="0" rtl="0">
              <a:spcBef>
                <a:spcPts val="0"/>
              </a:spcBef>
              <a:buNone/>
              <a:defRPr sz="900"/>
            </a:lvl4pPr>
            <a:lvl5pPr marL="1828800" lvl="4" indent="0" rtl="0">
              <a:spcBef>
                <a:spcPts val="0"/>
              </a:spcBef>
              <a:buNone/>
              <a:defRPr sz="900"/>
            </a:lvl5pPr>
            <a:lvl6pPr marL="2286000" lvl="5" indent="0" rtl="0">
              <a:spcBef>
                <a:spcPts val="0"/>
              </a:spcBef>
              <a:buFont typeface="Calibri"/>
              <a:buNone/>
              <a:defRPr sz="900"/>
            </a:lvl6pPr>
            <a:lvl7pPr marL="2743200" lvl="6" indent="0" rtl="0">
              <a:spcBef>
                <a:spcPts val="0"/>
              </a:spcBef>
              <a:buFont typeface="Calibri"/>
              <a:buNone/>
              <a:defRPr sz="900"/>
            </a:lvl7pPr>
            <a:lvl8pPr marL="3200400" lvl="7" indent="0" rtl="0">
              <a:spcBef>
                <a:spcPts val="0"/>
              </a:spcBef>
              <a:buFont typeface="Calibri"/>
              <a:buNone/>
              <a:defRPr sz="900"/>
            </a:lvl8pPr>
            <a:lvl9pPr marL="3657600" lvl="8" indent="0" rtl="0">
              <a:spcBef>
                <a:spcPts val="0"/>
              </a:spcBef>
              <a:buFont typeface="Calibri"/>
              <a:buNone/>
              <a:defRPr sz="900"/>
            </a:lvl9pPr>
          </a:lstStyle>
          <a:p>
            <a:endParaRPr/>
          </a:p>
        </p:txBody>
      </p:sp>
      <p:sp>
        <p:nvSpPr>
          <p:cNvPr id="69" name="Shape 69"/>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0" name="Shape 70"/>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1" name="Shape 71"/>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Shape 72"/>
        <p:cNvGrpSpPr/>
        <p:nvPr/>
      </p:nvGrpSpPr>
      <p:grpSpPr>
        <a:xfrm>
          <a:off x="0" y="0"/>
          <a:ext cx="0" cy="0"/>
          <a:chOff x="0" y="0"/>
          <a:chExt cx="0" cy="0"/>
        </a:xfrm>
      </p:grpSpPr>
      <p:sp>
        <p:nvSpPr>
          <p:cNvPr id="73" name="Shape 73"/>
          <p:cNvSpPr txBox="1">
            <a:spLocks noGrp="1"/>
          </p:cNvSpPr>
          <p:nvPr>
            <p:ph type="title"/>
          </p:nvPr>
        </p:nvSpPr>
        <p:spPr>
          <a:xfrm>
            <a:off x="1183933" y="4800600"/>
            <a:ext cx="6628623" cy="566737"/>
          </a:xfrm>
          <a:prstGeom prst="rect">
            <a:avLst/>
          </a:prstGeom>
          <a:noFill/>
          <a:ln>
            <a:noFill/>
          </a:ln>
        </p:spPr>
        <p:txBody>
          <a:bodyPr lIns="91425" tIns="91425" rIns="91425" bIns="91425" anchor="b" anchorCtr="0"/>
          <a:lstStyle>
            <a:lvl1pPr lvl="0" algn="l" rtl="0">
              <a:spcBef>
                <a:spcPts val="0"/>
              </a:spcBef>
              <a:defRPr sz="2000" b="1"/>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a:endParaRPr/>
          </a:p>
        </p:txBody>
      </p:sp>
      <p:sp>
        <p:nvSpPr>
          <p:cNvPr id="74" name="Shape 74"/>
          <p:cNvSpPr>
            <a:spLocks noGrp="1"/>
          </p:cNvSpPr>
          <p:nvPr>
            <p:ph type="pic" idx="2"/>
          </p:nvPr>
        </p:nvSpPr>
        <p:spPr>
          <a:xfrm>
            <a:off x="1183933" y="207244"/>
            <a:ext cx="6628623" cy="4114800"/>
          </a:xfrm>
          <a:prstGeom prst="rect">
            <a:avLst/>
          </a:prstGeom>
          <a:noFill/>
          <a:ln>
            <a:noFill/>
          </a:ln>
        </p:spPr>
        <p:txBody>
          <a:bodyPr lIns="91425" tIns="91425" rIns="91425" bIns="91425" anchor="ctr" anchorCtr="0"/>
          <a:lstStyle>
            <a:lvl1pPr marL="0" marR="0" lvl="0" indent="0" algn="l" rtl="0">
              <a:spcBef>
                <a:spcPts val="0"/>
              </a:spcBef>
              <a:buClr>
                <a:srgbClr val="888888"/>
              </a:buClr>
              <a:buFont typeface="Calibri"/>
              <a:buNone/>
              <a:defRPr sz="3200" b="0" i="0" u="none" strike="noStrike" cap="none">
                <a:solidFill>
                  <a:srgbClr val="888888"/>
                </a:solidFill>
                <a:latin typeface="Calibri"/>
                <a:ea typeface="Calibri"/>
                <a:cs typeface="Calibri"/>
                <a:sym typeface="Calibri"/>
              </a:defRPr>
            </a:lvl1pPr>
            <a:lvl2pPr marL="457200" marR="0" lvl="1" indent="0" algn="l" rtl="0">
              <a:spcBef>
                <a:spcPts val="0"/>
              </a:spcBef>
              <a:buClr>
                <a:schemeClr val="dk1"/>
              </a:buClr>
              <a:buFont typeface="Calibri"/>
              <a:buNone/>
              <a:defRPr sz="2800" b="0" i="0" u="none" strike="noStrike" cap="none">
                <a:solidFill>
                  <a:schemeClr val="dk1"/>
                </a:solidFill>
                <a:latin typeface="Calibri"/>
                <a:ea typeface="Calibri"/>
                <a:cs typeface="Calibri"/>
                <a:sym typeface="Calibri"/>
              </a:defRPr>
            </a:lvl2pPr>
            <a:lvl3pPr marL="914400" marR="0" lvl="2" indent="0" algn="l" rtl="0">
              <a:spcBef>
                <a:spcPts val="0"/>
              </a:spcBef>
              <a:buClr>
                <a:schemeClr val="dk1"/>
              </a:buClr>
              <a:buFont typeface="Calibri"/>
              <a:buNone/>
              <a:defRPr sz="2400" b="0" i="0" u="none" strike="noStrike" cap="none">
                <a:solidFill>
                  <a:schemeClr val="dk1"/>
                </a:solidFill>
                <a:latin typeface="Calibri"/>
                <a:ea typeface="Calibri"/>
                <a:cs typeface="Calibri"/>
                <a:sym typeface="Calibri"/>
              </a:defRPr>
            </a:lvl3pPr>
            <a:lvl4pPr marL="1371600" marR="0" lvl="3"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4pPr>
            <a:lvl5pPr marL="1828800" marR="0" lvl="4"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5pPr>
            <a:lvl6pPr marL="2286000" marR="0" lvl="5"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6pPr>
            <a:lvl7pPr marL="2743200" marR="0" lvl="6"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7pPr>
            <a:lvl8pPr marL="3200400" marR="0" lvl="7"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8pPr>
            <a:lvl9pPr marL="3657600" marR="0" lvl="8" indent="0" algn="l" rtl="0">
              <a:spcBef>
                <a:spcPts val="0"/>
              </a:spcBef>
              <a:buClr>
                <a:schemeClr val="dk1"/>
              </a:buClr>
              <a:buFont typeface="Calibri"/>
              <a:buNone/>
              <a:defRPr sz="2000" b="0" i="0" u="none" strike="noStrike" cap="none">
                <a:solidFill>
                  <a:schemeClr val="dk1"/>
                </a:solidFill>
                <a:latin typeface="Calibri"/>
                <a:ea typeface="Calibri"/>
                <a:cs typeface="Calibri"/>
                <a:sym typeface="Calibri"/>
              </a:defRPr>
            </a:lvl9pPr>
          </a:lstStyle>
          <a:p>
            <a:endParaRPr/>
          </a:p>
        </p:txBody>
      </p:sp>
      <p:sp>
        <p:nvSpPr>
          <p:cNvPr id="75" name="Shape 75"/>
          <p:cNvSpPr txBox="1">
            <a:spLocks noGrp="1"/>
          </p:cNvSpPr>
          <p:nvPr>
            <p:ph type="body" idx="1"/>
          </p:nvPr>
        </p:nvSpPr>
        <p:spPr>
          <a:xfrm>
            <a:off x="1183933" y="5367337"/>
            <a:ext cx="6628623" cy="804861"/>
          </a:xfrm>
          <a:prstGeom prst="rect">
            <a:avLst/>
          </a:prstGeom>
          <a:noFill/>
          <a:ln>
            <a:noFill/>
          </a:ln>
        </p:spPr>
        <p:txBody>
          <a:bodyPr lIns="91425" tIns="91425" rIns="91425" bIns="91425" anchor="t" anchorCtr="0"/>
          <a:lstStyle>
            <a:lvl1pPr marL="0" lvl="0" indent="0" rtl="0">
              <a:spcBef>
                <a:spcPts val="0"/>
              </a:spcBef>
              <a:buNone/>
              <a:defRPr sz="1400"/>
            </a:lvl1pPr>
            <a:lvl2pPr marL="457200" lvl="1" indent="0" rtl="0">
              <a:spcBef>
                <a:spcPts val="0"/>
              </a:spcBef>
              <a:buNone/>
              <a:defRPr sz="1200"/>
            </a:lvl2pPr>
            <a:lvl3pPr marL="914400" lvl="2" indent="0" rtl="0">
              <a:spcBef>
                <a:spcPts val="0"/>
              </a:spcBef>
              <a:buNone/>
              <a:defRPr sz="1000"/>
            </a:lvl3pPr>
            <a:lvl4pPr marL="1371600" lvl="3" indent="0" rtl="0">
              <a:spcBef>
                <a:spcPts val="0"/>
              </a:spcBef>
              <a:buNone/>
              <a:defRPr sz="900"/>
            </a:lvl4pPr>
            <a:lvl5pPr marL="1828800" lvl="4" indent="0" rtl="0">
              <a:spcBef>
                <a:spcPts val="0"/>
              </a:spcBef>
              <a:buNone/>
              <a:defRPr sz="900"/>
            </a:lvl5pPr>
            <a:lvl6pPr marL="2286000" lvl="5" indent="0" rtl="0">
              <a:spcBef>
                <a:spcPts val="0"/>
              </a:spcBef>
              <a:buFont typeface="Calibri"/>
              <a:buNone/>
              <a:defRPr sz="900"/>
            </a:lvl6pPr>
            <a:lvl7pPr marL="2743200" lvl="6" indent="0" rtl="0">
              <a:spcBef>
                <a:spcPts val="0"/>
              </a:spcBef>
              <a:buFont typeface="Calibri"/>
              <a:buNone/>
              <a:defRPr sz="900"/>
            </a:lvl7pPr>
            <a:lvl8pPr marL="3200400" lvl="7" indent="0" rtl="0">
              <a:spcBef>
                <a:spcPts val="0"/>
              </a:spcBef>
              <a:buFont typeface="Calibri"/>
              <a:buNone/>
              <a:defRPr sz="900"/>
            </a:lvl8pPr>
            <a:lvl9pPr marL="3657600" lvl="8" indent="0" rtl="0">
              <a:spcBef>
                <a:spcPts val="0"/>
              </a:spcBef>
              <a:buFont typeface="Calibri"/>
              <a:buNone/>
              <a:defRPr sz="900"/>
            </a:lvl9pPr>
          </a:lstStyle>
          <a:p>
            <a:endParaRPr/>
          </a:p>
        </p:txBody>
      </p:sp>
      <p:sp>
        <p:nvSpPr>
          <p:cNvPr id="76" name="Shape 76"/>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7" name="Shape 77"/>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78" name="Shape 78"/>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lnSpc>
                <a:spcPct val="100000"/>
              </a:lnSpc>
              <a:spcBef>
                <a:spcPts val="0"/>
              </a:spcBef>
              <a:spcAft>
                <a:spcPts val="0"/>
              </a:spcAft>
              <a:buClr>
                <a:srgbClr val="888888"/>
              </a:buClr>
              <a:buSzPct val="25000"/>
              <a:buFont typeface="Calibri"/>
              <a:buNone/>
            </a:pPr>
            <a:r>
              <a:rPr lang="en-US" sz="1200" b="0" i="0" u="none" strike="noStrike" cap="none">
                <a:solidFill>
                  <a:srgbClr val="888888"/>
                </a:solidFill>
                <a:latin typeface="Calibri"/>
                <a:ea typeface="Calibri"/>
                <a:cs typeface="Calibri"/>
                <a:sym typeface="Calibri"/>
              </a:rPr>
              <a:t>openprof.eu</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gi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E9E9E9"/>
        </a:solidFill>
        <a:effectLst/>
      </p:bgPr>
    </p:bg>
    <p:spTree>
      <p:nvGrpSpPr>
        <p:cNvPr id="1" name="Shape 9"/>
        <p:cNvGrpSpPr/>
        <p:nvPr/>
      </p:nvGrpSpPr>
      <p:grpSpPr>
        <a:xfrm>
          <a:off x="0" y="0"/>
          <a:ext cx="0" cy="0"/>
          <a:chOff x="0" y="0"/>
          <a:chExt cx="0" cy="0"/>
        </a:xfrm>
      </p:grpSpPr>
      <p:pic>
        <p:nvPicPr>
          <p:cNvPr id="10" name="Shape 10"/>
          <p:cNvPicPr preferRelativeResize="0"/>
          <p:nvPr/>
        </p:nvPicPr>
        <p:blipFill rotWithShape="1">
          <a:blip r:embed="rId13" cstate="print">
            <a:alphaModFix/>
          </a:blip>
          <a:srcRect/>
          <a:stretch/>
        </p:blipFill>
        <p:spPr>
          <a:xfrm>
            <a:off x="0" y="4736855"/>
            <a:ext cx="9144000" cy="2121143"/>
          </a:xfrm>
          <a:prstGeom prst="rect">
            <a:avLst/>
          </a:prstGeom>
          <a:noFill/>
          <a:ln>
            <a:noFill/>
          </a:ln>
        </p:spPr>
      </p:pic>
      <p:pic>
        <p:nvPicPr>
          <p:cNvPr id="11" name="Shape 11"/>
          <p:cNvPicPr preferRelativeResize="0"/>
          <p:nvPr/>
        </p:nvPicPr>
        <p:blipFill rotWithShape="1">
          <a:blip r:embed="rId14" cstate="print">
            <a:alphaModFix/>
          </a:blip>
          <a:srcRect/>
          <a:stretch/>
        </p:blipFill>
        <p:spPr>
          <a:xfrm>
            <a:off x="0" y="0"/>
            <a:ext cx="9144000" cy="5861359"/>
          </a:xfrm>
          <a:prstGeom prst="rect">
            <a:avLst/>
          </a:prstGeom>
          <a:noFill/>
          <a:ln>
            <a:noFill/>
          </a:ln>
        </p:spPr>
      </p:pic>
      <p:sp>
        <p:nvSpPr>
          <p:cNvPr id="12" name="Shape 12"/>
          <p:cNvSpPr txBox="1">
            <a:spLocks noGrp="1"/>
          </p:cNvSpPr>
          <p:nvPr>
            <p:ph type="title"/>
          </p:nvPr>
        </p:nvSpPr>
        <p:spPr>
          <a:xfrm>
            <a:off x="1141998" y="274637"/>
            <a:ext cx="6670558" cy="1143000"/>
          </a:xfrm>
          <a:prstGeom prst="rect">
            <a:avLst/>
          </a:prstGeom>
          <a:noFill/>
          <a:ln>
            <a:noFill/>
          </a:ln>
        </p:spPr>
        <p:txBody>
          <a:bodyPr lIns="91425" tIns="91425" rIns="91425" bIns="91425" anchor="ctr" anchorCtr="0"/>
          <a:lstStyle>
            <a:lvl1pPr marL="0" marR="0" lvl="0" indent="0" algn="ctr" rtl="0">
              <a:spcBef>
                <a:spcPts val="0"/>
              </a:spcBef>
              <a:buClr>
                <a:schemeClr val="dk1"/>
              </a:buClr>
              <a:buFont typeface="Arial"/>
              <a:buNone/>
              <a:defRPr sz="4400" b="0" i="0" u="none" strike="noStrike" cap="none">
                <a:solidFill>
                  <a:schemeClr val="dk1"/>
                </a:solidFill>
                <a:latin typeface="Arial"/>
                <a:ea typeface="Arial"/>
                <a:cs typeface="Arial"/>
                <a:sym typeface="Arial"/>
              </a:defRPr>
            </a:lvl1pPr>
            <a:lvl2pPr marL="0" marR="0" lvl="1" indent="0" algn="l" rtl="0">
              <a:spcBef>
                <a:spcPts val="0"/>
              </a:spcBef>
              <a:defRPr/>
            </a:lvl2pPr>
            <a:lvl3pPr marL="0" marR="0" lvl="2" indent="0" algn="l" rtl="0">
              <a:spcBef>
                <a:spcPts val="0"/>
              </a:spcBef>
              <a:defRPr/>
            </a:lvl3pPr>
            <a:lvl4pPr marL="0" marR="0" lvl="3" indent="0" algn="l" rtl="0">
              <a:spcBef>
                <a:spcPts val="0"/>
              </a:spcBef>
              <a:defRPr/>
            </a:lvl4pPr>
            <a:lvl5pPr marL="0" marR="0" lvl="4" indent="0" algn="l" rtl="0">
              <a:spcBef>
                <a:spcPts val="0"/>
              </a:spcBef>
              <a:defRPr/>
            </a:lvl5pPr>
            <a:lvl6pPr marL="0" marR="0" lvl="5" indent="0" algn="l" rtl="0">
              <a:spcBef>
                <a:spcPts val="0"/>
              </a:spcBef>
              <a:defRPr/>
            </a:lvl6pPr>
            <a:lvl7pPr marL="0" marR="0" lvl="6" indent="0" algn="l" rtl="0">
              <a:spcBef>
                <a:spcPts val="0"/>
              </a:spcBef>
              <a:defRPr/>
            </a:lvl7pPr>
            <a:lvl8pPr marL="0" marR="0" lvl="7" indent="0" algn="l" rtl="0">
              <a:spcBef>
                <a:spcPts val="0"/>
              </a:spcBef>
              <a:defRPr/>
            </a:lvl8pPr>
            <a:lvl9pPr marL="0" marR="0" lvl="8" indent="0" algn="l" rtl="0">
              <a:spcBef>
                <a:spcPts val="0"/>
              </a:spcBef>
              <a:defRPr/>
            </a:lvl9pPr>
          </a:lstStyle>
          <a:p>
            <a:endParaRPr/>
          </a:p>
        </p:txBody>
      </p:sp>
      <p:sp>
        <p:nvSpPr>
          <p:cNvPr id="13" name="Shape 13"/>
          <p:cNvSpPr txBox="1">
            <a:spLocks noGrp="1"/>
          </p:cNvSpPr>
          <p:nvPr>
            <p:ph type="body" idx="1"/>
          </p:nvPr>
        </p:nvSpPr>
        <p:spPr>
          <a:xfrm>
            <a:off x="1141999" y="1600200"/>
            <a:ext cx="6670557" cy="4354694"/>
          </a:xfrm>
          <a:prstGeom prst="rect">
            <a:avLst/>
          </a:prstGeom>
          <a:noFill/>
          <a:ln>
            <a:noFill/>
          </a:ln>
        </p:spPr>
        <p:txBody>
          <a:bodyPr lIns="91425" tIns="91425" rIns="91425" bIns="91425" anchor="t" anchorCtr="0"/>
          <a:lstStyle>
            <a:lvl1pPr marL="342900" marR="0" lvl="0" indent="-139700" algn="l" rtl="0">
              <a:spcBef>
                <a:spcPts val="640"/>
              </a:spcBef>
              <a:buClr>
                <a:schemeClr val="dk1"/>
              </a:buClr>
              <a:buFont typeface="Arial"/>
              <a:buChar char="•"/>
              <a:defRPr sz="3200" b="0" i="0" u="none" strike="noStrike" cap="none">
                <a:solidFill>
                  <a:schemeClr val="dk1"/>
                </a:solidFill>
                <a:latin typeface="Arial"/>
                <a:ea typeface="Arial"/>
                <a:cs typeface="Arial"/>
                <a:sym typeface="Arial"/>
              </a:defRPr>
            </a:lvl1pPr>
            <a:lvl2pPr marL="742950" marR="0" lvl="1" indent="-107950" algn="l" rtl="0">
              <a:spcBef>
                <a:spcPts val="560"/>
              </a:spcBef>
              <a:buClr>
                <a:schemeClr val="dk1"/>
              </a:buClr>
              <a:buFont typeface="Arial"/>
              <a:buChar char="–"/>
              <a:defRPr sz="2800" b="0" i="0" u="none" strike="noStrike" cap="none">
                <a:solidFill>
                  <a:schemeClr val="dk1"/>
                </a:solidFill>
                <a:latin typeface="Arial"/>
                <a:ea typeface="Arial"/>
                <a:cs typeface="Arial"/>
                <a:sym typeface="Arial"/>
              </a:defRPr>
            </a:lvl2pPr>
            <a:lvl3pPr marL="1143000" marR="0" lvl="2" indent="-76200" algn="l" rtl="0">
              <a:spcBef>
                <a:spcPts val="480"/>
              </a:spcBef>
              <a:buClr>
                <a:schemeClr val="dk1"/>
              </a:buClr>
              <a:buFont typeface="Arial"/>
              <a:buChar char="•"/>
              <a:defRPr sz="2400" b="0" i="0" u="none" strike="noStrike" cap="none">
                <a:solidFill>
                  <a:schemeClr val="dk1"/>
                </a:solidFill>
                <a:latin typeface="Arial"/>
                <a:ea typeface="Arial"/>
                <a:cs typeface="Arial"/>
                <a:sym typeface="Arial"/>
              </a:defRPr>
            </a:lvl3pPr>
            <a:lvl4pPr marL="1600200" marR="0" lvl="3" indent="-101600" algn="l" rtl="0">
              <a:spcBef>
                <a:spcPts val="400"/>
              </a:spcBef>
              <a:buClr>
                <a:schemeClr val="dk1"/>
              </a:buClr>
              <a:buFont typeface="Arial"/>
              <a:buChar char="–"/>
              <a:defRPr sz="2000" b="0" i="0" u="none" strike="noStrike" cap="none">
                <a:solidFill>
                  <a:schemeClr val="dk1"/>
                </a:solidFill>
                <a:latin typeface="Arial"/>
                <a:ea typeface="Arial"/>
                <a:cs typeface="Arial"/>
                <a:sym typeface="Arial"/>
              </a:defRPr>
            </a:lvl4pPr>
            <a:lvl5pPr marL="2057400" marR="0" lvl="4" indent="-101600" algn="l" rtl="0">
              <a:spcBef>
                <a:spcPts val="400"/>
              </a:spcBef>
              <a:buClr>
                <a:schemeClr val="dk1"/>
              </a:buClr>
              <a:buFont typeface="Arial"/>
              <a:buChar char="»"/>
              <a:defRPr sz="2000" b="0" i="0" u="none" strike="noStrike" cap="none">
                <a:solidFill>
                  <a:schemeClr val="dk1"/>
                </a:solidFill>
                <a:latin typeface="Arial"/>
                <a:ea typeface="Arial"/>
                <a:cs typeface="Arial"/>
                <a:sym typeface="Arial"/>
              </a:defRPr>
            </a:lvl5pPr>
            <a:lvl6pPr marL="2514600" marR="0" lvl="5"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6pPr>
            <a:lvl7pPr marL="2971800" marR="0" lvl="6"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7pPr>
            <a:lvl8pPr marL="3429000" marR="0" lvl="7"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8pPr>
            <a:lvl9pPr marL="3886200" marR="0" lvl="8" indent="-101600" algn="l" rtl="0">
              <a:spcBef>
                <a:spcPts val="400"/>
              </a:spcBef>
              <a:buClr>
                <a:schemeClr val="dk1"/>
              </a:buClr>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4" name="Shape 14"/>
          <p:cNvSpPr txBox="1">
            <a:spLocks noGrp="1"/>
          </p:cNvSpPr>
          <p:nvPr>
            <p:ph type="dt" idx="10"/>
          </p:nvPr>
        </p:nvSpPr>
        <p:spPr>
          <a:xfrm>
            <a:off x="457200" y="6356350"/>
            <a:ext cx="2133599" cy="365125"/>
          </a:xfrm>
          <a:prstGeom prst="rect">
            <a:avLst/>
          </a:prstGeom>
          <a:noFill/>
          <a:ln>
            <a:noFill/>
          </a:ln>
        </p:spPr>
        <p:txBody>
          <a:bodyPr lIns="91425" tIns="91425" rIns="91425" bIns="91425" anchor="ctr" anchorCtr="0"/>
          <a:lstStyle>
            <a:lvl1pPr marL="0" marR="0" lvl="0" indent="0" algn="l"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5" name="Shape 15"/>
          <p:cNvSpPr txBox="1">
            <a:spLocks noGrp="1"/>
          </p:cNvSpPr>
          <p:nvPr>
            <p:ph type="ftr" idx="11"/>
          </p:nvPr>
        </p:nvSpPr>
        <p:spPr>
          <a:xfrm>
            <a:off x="3124200" y="6356350"/>
            <a:ext cx="2895600" cy="365125"/>
          </a:xfrm>
          <a:prstGeom prst="rect">
            <a:avLst/>
          </a:prstGeom>
          <a:noFill/>
          <a:ln>
            <a:noFill/>
          </a:ln>
        </p:spPr>
        <p:txBody>
          <a:bodyPr lIns="91425" tIns="91425" rIns="91425" bIns="91425" anchor="ctr" anchorCtr="0"/>
          <a:lstStyle>
            <a:lvl1pPr marL="0" marR="0" lvl="0" indent="0" algn="ctr" rtl="0">
              <a:spcBef>
                <a:spcPts val="0"/>
              </a:spcBef>
              <a:defRPr sz="1200" b="0" i="0" u="none" strike="noStrike" cap="none">
                <a:solidFill>
                  <a:srgbClr val="888888"/>
                </a:solidFill>
                <a:latin typeface="Calibri"/>
                <a:ea typeface="Calibri"/>
                <a:cs typeface="Calibri"/>
                <a:sym typeface="Calibri"/>
              </a:defRPr>
            </a:lvl1pPr>
            <a:lvl2pPr marL="457200" marR="0" lvl="1" indent="0" algn="l" rtl="0">
              <a:spcBef>
                <a:spcPts val="0"/>
              </a:spcBef>
              <a:defRPr sz="1800" b="0" i="0" u="none" strike="noStrike" cap="none">
                <a:solidFill>
                  <a:schemeClr val="dk1"/>
                </a:solidFill>
                <a:latin typeface="Calibri"/>
                <a:ea typeface="Calibri"/>
                <a:cs typeface="Calibri"/>
                <a:sym typeface="Calibri"/>
              </a:defRPr>
            </a:lvl2pPr>
            <a:lvl3pPr marL="914400" marR="0" lvl="2" indent="0" algn="l" rtl="0">
              <a:spcBef>
                <a:spcPts val="0"/>
              </a:spcBef>
              <a:defRPr sz="1800" b="0" i="0" u="none" strike="noStrike" cap="none">
                <a:solidFill>
                  <a:schemeClr val="dk1"/>
                </a:solidFill>
                <a:latin typeface="Calibri"/>
                <a:ea typeface="Calibri"/>
                <a:cs typeface="Calibri"/>
                <a:sym typeface="Calibri"/>
              </a:defRPr>
            </a:lvl3pPr>
            <a:lvl4pPr marL="1371600" marR="0" lvl="3" indent="0" algn="l" rtl="0">
              <a:spcBef>
                <a:spcPts val="0"/>
              </a:spcBef>
              <a:defRPr sz="1800" b="0" i="0" u="none" strike="noStrike" cap="none">
                <a:solidFill>
                  <a:schemeClr val="dk1"/>
                </a:solidFill>
                <a:latin typeface="Calibri"/>
                <a:ea typeface="Calibri"/>
                <a:cs typeface="Calibri"/>
                <a:sym typeface="Calibri"/>
              </a:defRPr>
            </a:lvl4pPr>
            <a:lvl5pPr marL="1828800" marR="0" lvl="4" indent="0" algn="l" rtl="0">
              <a:spcBef>
                <a:spcPts val="0"/>
              </a:spcBef>
              <a:defRPr sz="1800" b="0" i="0" u="none" strike="noStrike" cap="none">
                <a:solidFill>
                  <a:schemeClr val="dk1"/>
                </a:solidFill>
                <a:latin typeface="Calibri"/>
                <a:ea typeface="Calibri"/>
                <a:cs typeface="Calibri"/>
                <a:sym typeface="Calibri"/>
              </a:defRPr>
            </a:lvl5pPr>
            <a:lvl6pPr marL="2286000" marR="0" lvl="5" indent="0" algn="l" rtl="0">
              <a:spcBef>
                <a:spcPts val="0"/>
              </a:spcBef>
              <a:defRPr sz="1800" b="0" i="0" u="none" strike="noStrike" cap="none">
                <a:solidFill>
                  <a:schemeClr val="dk1"/>
                </a:solidFill>
                <a:latin typeface="Calibri"/>
                <a:ea typeface="Calibri"/>
                <a:cs typeface="Calibri"/>
                <a:sym typeface="Calibri"/>
              </a:defRPr>
            </a:lvl6pPr>
            <a:lvl7pPr marL="2743200" marR="0" lvl="6" indent="0" algn="l" rtl="0">
              <a:spcBef>
                <a:spcPts val="0"/>
              </a:spcBef>
              <a:defRPr sz="1800" b="0" i="0" u="none" strike="noStrike" cap="none">
                <a:solidFill>
                  <a:schemeClr val="dk1"/>
                </a:solidFill>
                <a:latin typeface="Calibri"/>
                <a:ea typeface="Calibri"/>
                <a:cs typeface="Calibri"/>
                <a:sym typeface="Calibri"/>
              </a:defRPr>
            </a:lvl7pPr>
            <a:lvl8pPr marL="3200400" marR="0" lvl="7" indent="0" algn="l" rtl="0">
              <a:spcBef>
                <a:spcPts val="0"/>
              </a:spcBef>
              <a:defRPr sz="1800" b="0" i="0" u="none" strike="noStrike" cap="none">
                <a:solidFill>
                  <a:schemeClr val="dk1"/>
                </a:solidFill>
                <a:latin typeface="Calibri"/>
                <a:ea typeface="Calibri"/>
                <a:cs typeface="Calibri"/>
                <a:sym typeface="Calibri"/>
              </a:defRPr>
            </a:lvl8pPr>
            <a:lvl9pPr marL="3657600" marR="0" lvl="8" indent="0" algn="l" rtl="0">
              <a:spcBef>
                <a:spcPts val="0"/>
              </a:spcBef>
              <a:defRPr sz="1800" b="0" i="0" u="none" strike="noStrike" cap="none">
                <a:solidFill>
                  <a:schemeClr val="dk1"/>
                </a:solidFill>
                <a:latin typeface="Calibri"/>
                <a:ea typeface="Calibri"/>
                <a:cs typeface="Calibri"/>
                <a:sym typeface="Calibri"/>
              </a:defRPr>
            </a:lvl9pPr>
          </a:lstStyle>
          <a:p>
            <a:endParaRPr/>
          </a:p>
        </p:txBody>
      </p:sp>
      <p:sp>
        <p:nvSpPr>
          <p:cNvPr id="16" name="Shape 16"/>
          <p:cNvSpPr txBox="1">
            <a:spLocks noGrp="1"/>
          </p:cNvSpPr>
          <p:nvPr>
            <p:ph type="sldNum" idx="12"/>
          </p:nvPr>
        </p:nvSpPr>
        <p:spPr>
          <a:xfrm>
            <a:off x="6553200" y="6356350"/>
            <a:ext cx="2133599" cy="365125"/>
          </a:xfrm>
          <a:prstGeom prst="rect">
            <a:avLst/>
          </a:prstGeom>
          <a:noFill/>
          <a:ln>
            <a:noFill/>
          </a:ln>
        </p:spPr>
        <p:txBody>
          <a:bodyPr lIns="91425" tIns="45700" rIns="91425" bIns="45700" anchor="ctr" anchorCtr="0">
            <a:noAutofit/>
          </a:bodyPr>
          <a:lstStyle/>
          <a:p>
            <a:pPr marL="0" marR="0" lvl="0" indent="0" algn="r" rtl="0">
              <a:spcBef>
                <a:spcPts val="0"/>
              </a:spcBef>
              <a:buNone/>
            </a:pPr>
            <a:endParaRPr sz="1200" b="0" i="0" u="none" strike="noStrike" cap="none">
              <a:solidFill>
                <a:srgbClr val="888888"/>
              </a:solidFill>
              <a:latin typeface="Calibri"/>
              <a:ea typeface="Calibri"/>
              <a:cs typeface="Calibri"/>
              <a:sym typeface="Calibri"/>
            </a:endParaRPr>
          </a:p>
        </p:txBody>
      </p:sp>
      <p:sp>
        <p:nvSpPr>
          <p:cNvPr id="17" name="Shape 17"/>
          <p:cNvSpPr/>
          <p:nvPr/>
        </p:nvSpPr>
        <p:spPr>
          <a:xfrm>
            <a:off x="3124200" y="6500625"/>
            <a:ext cx="184666" cy="307777"/>
          </a:xfrm>
          <a:prstGeom prst="rect">
            <a:avLst/>
          </a:prstGeom>
          <a:noFill/>
          <a:ln>
            <a:noFill/>
          </a:ln>
        </p:spPr>
        <p:txBody>
          <a:bodyPr lIns="91425" tIns="45700" rIns="91425" bIns="45700" anchor="t" anchorCtr="0">
            <a:noAutofit/>
          </a:bodyPr>
          <a:lstStyle/>
          <a:p>
            <a:pPr marL="0" marR="0" lvl="0" indent="0" algn="l" rtl="0">
              <a:spcBef>
                <a:spcPts val="0"/>
              </a:spcBef>
              <a:buNone/>
            </a:pPr>
            <a:endParaRPr sz="1400" b="0" i="0" u="none" strike="noStrike" cap="none">
              <a:solidFill>
                <a:srgbClr val="454851"/>
              </a:solidFill>
              <a:latin typeface="Arial"/>
              <a:ea typeface="Arial"/>
              <a:cs typeface="Arial"/>
              <a:sym typeface="Arial"/>
            </a:endParaRPr>
          </a:p>
        </p:txBody>
      </p:sp>
      <p:sp>
        <p:nvSpPr>
          <p:cNvPr id="18" name="Shape 18"/>
          <p:cNvSpPr/>
          <p:nvPr/>
        </p:nvSpPr>
        <p:spPr>
          <a:xfrm>
            <a:off x="7866248" y="6452575"/>
            <a:ext cx="1100700" cy="2463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000" b="0" i="0" u="none" strike="noStrike" cap="none">
                <a:solidFill>
                  <a:srgbClr val="3F404A"/>
                </a:solidFill>
                <a:latin typeface="Arial"/>
                <a:ea typeface="Arial"/>
                <a:cs typeface="Arial"/>
                <a:sym typeface="Arial"/>
              </a:rPr>
              <a:t>openprof.eu</a:t>
            </a:r>
          </a:p>
        </p:txBody>
      </p:sp>
      <p:sp>
        <p:nvSpPr>
          <p:cNvPr id="19" name="Shape 19"/>
          <p:cNvSpPr/>
          <p:nvPr/>
        </p:nvSpPr>
        <p:spPr>
          <a:xfrm>
            <a:off x="3498060" y="6459864"/>
            <a:ext cx="2477774" cy="24622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000" b="0" i="0" u="none" strike="noStrike" cap="none">
                <a:solidFill>
                  <a:srgbClr val="3F404A"/>
                </a:solidFill>
                <a:latin typeface="Arial"/>
                <a:ea typeface="Arial"/>
                <a:cs typeface="Arial"/>
                <a:sym typeface="Arial"/>
              </a:rPr>
              <a:t>Project No. 2014-1-LT01-KA202-000562</a:t>
            </a:r>
          </a:p>
        </p:txBody>
      </p:sp>
      <p:pic>
        <p:nvPicPr>
          <p:cNvPr id="20" name="Shape 20"/>
          <p:cNvPicPr preferRelativeResize="0"/>
          <p:nvPr/>
        </p:nvPicPr>
        <p:blipFill rotWithShape="1">
          <a:blip r:embed="rId15" cstate="print">
            <a:alphaModFix/>
          </a:blip>
          <a:srcRect/>
          <a:stretch/>
        </p:blipFill>
        <p:spPr>
          <a:xfrm>
            <a:off x="6732240" y="188640"/>
            <a:ext cx="2245734" cy="494341"/>
          </a:xfrm>
          <a:prstGeom prst="rect">
            <a:avLst/>
          </a:prstGeom>
          <a:noFill/>
          <a:ln>
            <a:noFill/>
          </a:ln>
        </p:spPr>
      </p:pic>
      <p:pic>
        <p:nvPicPr>
          <p:cNvPr id="21" name="Shape 21"/>
          <p:cNvPicPr preferRelativeResize="0"/>
          <p:nvPr/>
        </p:nvPicPr>
        <p:blipFill rotWithShape="1">
          <a:blip r:embed="rId16" cstate="print">
            <a:alphaModFix/>
          </a:blip>
          <a:srcRect/>
          <a:stretch/>
        </p:blipFill>
        <p:spPr>
          <a:xfrm>
            <a:off x="0" y="0"/>
            <a:ext cx="1434138" cy="969012"/>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ormAutofit fontScale="90000"/>
          </a:bodyPr>
          <a:lstStyle/>
          <a:p>
            <a:r>
              <a:rPr lang="en-GB" dirty="0" smtClean="0"/>
              <a:t>Diversity in Teams – Diversity Team Development</a:t>
            </a:r>
            <a:br>
              <a:rPr lang="en-GB" dirty="0" smtClean="0"/>
            </a:br>
            <a:endParaRPr lang="en-GB" dirty="0"/>
          </a:p>
        </p:txBody>
      </p:sp>
      <p:sp>
        <p:nvSpPr>
          <p:cNvPr id="3" name="Untertitel 2"/>
          <p:cNvSpPr>
            <a:spLocks noGrp="1"/>
          </p:cNvSpPr>
          <p:nvPr>
            <p:ph type="subTitle" idx="1"/>
          </p:nvPr>
        </p:nvSpPr>
        <p:spPr/>
        <p:txBody>
          <a:bodyPr/>
          <a:lstStyle/>
          <a:p>
            <a:r>
              <a:rPr lang="en-GB" b="1" dirty="0" smtClean="0"/>
              <a:t>Racism </a:t>
            </a:r>
            <a:r>
              <a:rPr lang="en-GB" b="1" dirty="0" smtClean="0"/>
              <a:t>in the workplace 1</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AT"/>
          </a:p>
        </p:txBody>
      </p:sp>
      <p:sp>
        <p:nvSpPr>
          <p:cNvPr id="3" name="Inhaltsplatzhalter 2"/>
          <p:cNvSpPr>
            <a:spLocks noGrp="1"/>
          </p:cNvSpPr>
          <p:nvPr>
            <p:ph type="body" idx="1"/>
          </p:nvPr>
        </p:nvSpPr>
        <p:spPr>
          <a:xfrm>
            <a:off x="1187624" y="1412776"/>
            <a:ext cx="6670557" cy="4354694"/>
          </a:xfrm>
        </p:spPr>
        <p:txBody>
          <a:bodyPr>
            <a:normAutofit fontScale="62500" lnSpcReduction="20000"/>
          </a:bodyPr>
          <a:lstStyle/>
          <a:p>
            <a:r>
              <a:rPr lang="en-GB" dirty="0" smtClean="0"/>
              <a:t>We all know that unpleasant feeling which rises up inside us when we hear a homophobic joke, a sexist remark or a racist insult at work or in an everyday situation, but we lack the courage to raise any protest. Dismay, helplessness, stress and also fear prevent us from taking any action. However in hindsight many possible strategies for giving a suitable response often spring to mind.  </a:t>
            </a:r>
          </a:p>
          <a:p>
            <a:r>
              <a:rPr lang="en-GB" dirty="0" smtClean="0"/>
              <a:t>By having a clear awareness of your own viewpoint and principles it is easier to credibly uphold your position. The first step towards being able to act in such situations is to understand what is meant by racism, sexism, homophobia or age discrimination. Therefore it is helpful to consider the definition of each term, against which derogatory or discriminatory jokes, remarks and statements can be measured.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0" y="548680"/>
            <a:ext cx="8229600" cy="1143000"/>
          </a:xfrm>
        </p:spPr>
        <p:txBody>
          <a:bodyPr>
            <a:noAutofit/>
          </a:bodyPr>
          <a:lstStyle/>
          <a:p>
            <a:r>
              <a:rPr lang="en-GB" sz="3200" dirty="0" smtClean="0"/>
              <a:t>Guiding questions for the </a:t>
            </a:r>
            <a:r>
              <a:rPr lang="en-GB" sz="3200" dirty="0" smtClean="0"/>
              <a:t/>
            </a:r>
            <a:br>
              <a:rPr lang="en-GB" sz="3200" dirty="0" smtClean="0"/>
            </a:br>
            <a:r>
              <a:rPr lang="en-GB" sz="3200" dirty="0" smtClean="0"/>
              <a:t>definition </a:t>
            </a:r>
            <a:r>
              <a:rPr lang="en-GB" sz="3200" dirty="0" smtClean="0"/>
              <a:t>of terminology</a:t>
            </a:r>
            <a:endParaRPr lang="de-AT" sz="3200" dirty="0"/>
          </a:p>
        </p:txBody>
      </p:sp>
      <p:sp>
        <p:nvSpPr>
          <p:cNvPr id="3" name="Inhaltsplatzhalter 2"/>
          <p:cNvSpPr>
            <a:spLocks noGrp="1"/>
          </p:cNvSpPr>
          <p:nvPr>
            <p:ph type="body" idx="1"/>
          </p:nvPr>
        </p:nvSpPr>
        <p:spPr>
          <a:xfrm>
            <a:off x="1187624" y="2060848"/>
            <a:ext cx="6670557" cy="4354694"/>
          </a:xfrm>
        </p:spPr>
        <p:txBody>
          <a:bodyPr>
            <a:normAutofit fontScale="55000" lnSpcReduction="20000"/>
          </a:bodyPr>
          <a:lstStyle/>
          <a:p>
            <a:r>
              <a:rPr lang="en-GB" dirty="0" smtClean="0"/>
              <a:t>What do the terms </a:t>
            </a:r>
            <a:r>
              <a:rPr lang="en-GB" b="1" dirty="0" smtClean="0"/>
              <a:t>racism, sexism, homophobia</a:t>
            </a:r>
            <a:r>
              <a:rPr lang="en-GB" dirty="0" smtClean="0"/>
              <a:t> and </a:t>
            </a:r>
            <a:r>
              <a:rPr lang="en-GB" b="1" dirty="0" smtClean="0"/>
              <a:t>age discrimination</a:t>
            </a:r>
            <a:r>
              <a:rPr lang="en-GB" dirty="0" smtClean="0"/>
              <a:t> mean?</a:t>
            </a:r>
          </a:p>
          <a:p>
            <a:pPr>
              <a:buNone/>
            </a:pPr>
            <a:endParaRPr lang="en-GB" dirty="0" smtClean="0"/>
          </a:p>
          <a:p>
            <a:r>
              <a:rPr lang="en-GB" dirty="0" smtClean="0"/>
              <a:t>Who can be a victim of one of these forms of discrimination? </a:t>
            </a:r>
          </a:p>
          <a:p>
            <a:r>
              <a:rPr lang="en-GB" dirty="0" smtClean="0"/>
              <a:t>What examples can I think of for the different forms of discrimination?</a:t>
            </a:r>
          </a:p>
          <a:p>
            <a:r>
              <a:rPr lang="en-GB" dirty="0" smtClean="0"/>
              <a:t>What effects can be caused by a particular form of discrimination? </a:t>
            </a:r>
          </a:p>
          <a:p>
            <a:r>
              <a:rPr lang="en-GB" dirty="0" smtClean="0"/>
              <a:t>How do the various terms differ from each other? </a:t>
            </a:r>
          </a:p>
          <a:p>
            <a:pPr>
              <a:buNone/>
            </a:pPr>
            <a:endParaRPr lang="en-GB" dirty="0" smtClean="0"/>
          </a:p>
          <a:p>
            <a:pPr>
              <a:buNone/>
            </a:pPr>
            <a:r>
              <a:rPr lang="en-GB" b="1" dirty="0" smtClean="0"/>
              <a:t>&gt;&gt;&gt; Gather your thoughts and ideas on your own or in a group! Use Google to assist you and also research well-known websites (government websites, anti-discrimination agencies…)!</a:t>
            </a:r>
          </a:p>
        </p:txBody>
      </p:sp>
    </p:spTree>
  </p:cSld>
  <p:clrMapOvr>
    <a:masterClrMapping/>
  </p:clrMapOvr>
</p:sld>
</file>

<file path=ppt/theme/theme1.xml><?xml version="1.0" encoding="utf-8"?>
<a:theme xmlns:a="http://schemas.openxmlformats.org/drawingml/2006/main" name="2_OpenPROF">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256</Words>
  <Application>Microsoft Office PowerPoint</Application>
  <PresentationFormat>Bildschirmpräsentation (4:3)</PresentationFormat>
  <Paragraphs>13</Paragraphs>
  <Slides>3</Slides>
  <Notes>0</Notes>
  <HiddenSlides>0</HiddenSlides>
  <MMClips>0</MMClips>
  <ScaleCrop>false</ScaleCrop>
  <HeadingPairs>
    <vt:vector size="4" baseType="variant">
      <vt:variant>
        <vt:lpstr>Design</vt:lpstr>
      </vt:variant>
      <vt:variant>
        <vt:i4>1</vt:i4>
      </vt:variant>
      <vt:variant>
        <vt:lpstr>Folientitel</vt:lpstr>
      </vt:variant>
      <vt:variant>
        <vt:i4>3</vt:i4>
      </vt:variant>
    </vt:vector>
  </HeadingPairs>
  <TitlesOfParts>
    <vt:vector size="4" baseType="lpstr">
      <vt:lpstr>2_OpenPROF</vt:lpstr>
      <vt:lpstr>Diversity in Teams – Diversity Team Development </vt:lpstr>
      <vt:lpstr>Folie 2</vt:lpstr>
      <vt:lpstr>Guiding questions for the  definition of terminology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Diversity in Teams – Diversity-Teamentwicklung</dc:title>
  <dc:creator>Gabi Metz</dc:creator>
  <cp:lastModifiedBy>Veronika Rechberger</cp:lastModifiedBy>
  <cp:revision>11</cp:revision>
  <dcterms:created xsi:type="dcterms:W3CDTF">2016-05-30T13:59:25Z</dcterms:created>
  <dcterms:modified xsi:type="dcterms:W3CDTF">2016-06-30T08:36:50Z</dcterms:modified>
</cp:coreProperties>
</file>