
<file path=[Content_Types].xml><?xml version="1.0" encoding="utf-8"?>
<Types xmlns="http://schemas.openxmlformats.org/package/2006/content-types">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 name="Shape 87"/>
        <p:cNvGrpSpPr/>
        <p:nvPr/>
      </p:nvGrpSpPr>
      <p:grpSpPr>
        <a:xfrm>
          <a:off x="0" y="0"/>
          <a:ext cx="0" cy="0"/>
          <a:chOff x="0" y="0"/>
          <a:chExt cx="0" cy="0"/>
        </a:xfrm>
      </p:grpSpPr>
      <p:sp>
        <p:nvSpPr>
          <p:cNvPr id="88" name="Shape 8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9" name="Shape 8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6" name="Shape 9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1" name="Shape 101"/>
        <p:cNvGrpSpPr/>
        <p:nvPr/>
      </p:nvGrpSpPr>
      <p:grpSpPr>
        <a:xfrm>
          <a:off x="0" y="0"/>
          <a:ext cx="0" cy="0"/>
          <a:chOff x="0" y="0"/>
          <a:chExt cx="0" cy="0"/>
        </a:xfrm>
      </p:grpSpPr>
      <p:sp>
        <p:nvSpPr>
          <p:cNvPr id="102" name="Shape 10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3" name="Shape 10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8" name="Shape 108"/>
        <p:cNvGrpSpPr/>
        <p:nvPr/>
      </p:nvGrpSpPr>
      <p:grpSpPr>
        <a:xfrm>
          <a:off x="0" y="0"/>
          <a:ext cx="0" cy="0"/>
          <a:chOff x="0" y="0"/>
          <a:chExt cx="0" cy="0"/>
        </a:xfrm>
      </p:grpSpPr>
      <p:sp>
        <p:nvSpPr>
          <p:cNvPr id="109" name="Shape 10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0" name="Shape 11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5" name="Shape 115"/>
        <p:cNvGrpSpPr/>
        <p:nvPr/>
      </p:nvGrpSpPr>
      <p:grpSpPr>
        <a:xfrm>
          <a:off x="0" y="0"/>
          <a:ext cx="0" cy="0"/>
          <a:chOff x="0" y="0"/>
          <a:chExt cx="0" cy="0"/>
        </a:xfrm>
      </p:grpSpPr>
      <p:sp>
        <p:nvSpPr>
          <p:cNvPr id="116" name="Shape 11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7" name="Shape 11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4" name="Shape 12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9" name="Shape 129"/>
        <p:cNvGrpSpPr/>
        <p:nvPr/>
      </p:nvGrpSpPr>
      <p:grpSpPr>
        <a:xfrm>
          <a:off x="0" y="0"/>
          <a:ext cx="0" cy="0"/>
          <a:chOff x="0" y="0"/>
          <a:chExt cx="0" cy="0"/>
        </a:xfrm>
      </p:grpSpPr>
      <p:sp>
        <p:nvSpPr>
          <p:cNvPr id="130" name="Shape 13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1" name="Shape 13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6" name="Shape 136"/>
        <p:cNvGrpSpPr/>
        <p:nvPr/>
      </p:nvGrpSpPr>
      <p:grpSpPr>
        <a:xfrm>
          <a:off x="0" y="0"/>
          <a:ext cx="0" cy="0"/>
          <a:chOff x="0" y="0"/>
          <a:chExt cx="0" cy="0"/>
        </a:xfrm>
      </p:grpSpPr>
      <p:sp>
        <p:nvSpPr>
          <p:cNvPr id="137" name="Shape 13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8" name="Shape 13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8" name="Shape 18"/>
        <p:cNvGrpSpPr/>
        <p:nvPr/>
      </p:nvGrpSpPr>
      <p:grpSpPr>
        <a:xfrm>
          <a:off x="0" y="0"/>
          <a:ext cx="0" cy="0"/>
          <a:chOff x="0" y="0"/>
          <a:chExt cx="0" cy="0"/>
        </a:xfrm>
      </p:grpSpPr>
      <p:sp>
        <p:nvSpPr>
          <p:cNvPr id="19" name="Shape 19"/>
          <p:cNvSpPr txBox="1"/>
          <p:nvPr>
            <p:ph type="ctrTitle"/>
          </p:nvPr>
        </p:nvSpPr>
        <p:spPr>
          <a:xfrm>
            <a:off x="1141998" y="1201971"/>
            <a:ext cx="6630402" cy="2373099"/>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Arial"/>
              <a:buNone/>
              <a:defRPr b="0" i="0" sz="4400" u="none" cap="none" strike="noStrike">
                <a:solidFill>
                  <a:schemeClr val="dk1"/>
                </a:solidFill>
                <a:latin typeface="Arial"/>
                <a:ea typeface="Arial"/>
                <a:cs typeface="Arial"/>
                <a:sym typeface="Arial"/>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20" name="Shape 20"/>
          <p:cNvSpPr txBox="1"/>
          <p:nvPr>
            <p:ph idx="1" type="subTitle"/>
          </p:nvPr>
        </p:nvSpPr>
        <p:spPr>
          <a:xfrm>
            <a:off x="1141999" y="3692460"/>
            <a:ext cx="6630400" cy="2102354"/>
          </a:xfrm>
          <a:prstGeom prst="rect">
            <a:avLst/>
          </a:prstGeom>
          <a:noFill/>
          <a:ln>
            <a:noFill/>
          </a:ln>
        </p:spPr>
        <p:txBody>
          <a:bodyPr anchorCtr="0" anchor="t" bIns="91425" lIns="91425" rIns="91425" tIns="91425"/>
          <a:lstStyle>
            <a:lvl1pPr indent="0" lvl="0" marL="0" marR="0" rtl="0" algn="ctr">
              <a:spcBef>
                <a:spcPts val="640"/>
              </a:spcBef>
              <a:buClr>
                <a:srgbClr val="888888"/>
              </a:buClr>
              <a:buFont typeface="Arial"/>
              <a:buNone/>
              <a:defRPr b="0" i="0" sz="3200" u="none" cap="none" strike="noStrike">
                <a:solidFill>
                  <a:srgbClr val="888888"/>
                </a:solidFill>
                <a:latin typeface="Arial"/>
                <a:ea typeface="Arial"/>
                <a:cs typeface="Arial"/>
                <a:sym typeface="Arial"/>
              </a:defRPr>
            </a:lvl1pPr>
            <a:lvl2pPr indent="0" lvl="1" marL="457200" marR="0" rtl="0" algn="ctr">
              <a:spcBef>
                <a:spcPts val="560"/>
              </a:spcBef>
              <a:buClr>
                <a:srgbClr val="888888"/>
              </a:buClr>
              <a:buFont typeface="Arial"/>
              <a:buNone/>
              <a:defRPr b="0" i="0" sz="2800" u="none" cap="none" strike="noStrike">
                <a:solidFill>
                  <a:srgbClr val="888888"/>
                </a:solidFill>
                <a:latin typeface="Arial"/>
                <a:ea typeface="Arial"/>
                <a:cs typeface="Arial"/>
                <a:sym typeface="Arial"/>
              </a:defRPr>
            </a:lvl2pPr>
            <a:lvl3pPr indent="0" lvl="2" marL="914400" marR="0" rtl="0" algn="ctr">
              <a:spcBef>
                <a:spcPts val="480"/>
              </a:spcBef>
              <a:buClr>
                <a:srgbClr val="888888"/>
              </a:buClr>
              <a:buFont typeface="Arial"/>
              <a:buNone/>
              <a:defRPr b="0" i="0" sz="2400" u="none" cap="none" strike="noStrike">
                <a:solidFill>
                  <a:srgbClr val="888888"/>
                </a:solidFill>
                <a:latin typeface="Arial"/>
                <a:ea typeface="Arial"/>
                <a:cs typeface="Arial"/>
                <a:sym typeface="Arial"/>
              </a:defRPr>
            </a:lvl3pPr>
            <a:lvl4pPr indent="0" lvl="3" marL="1371600" marR="0" rtl="0" algn="ctr">
              <a:spcBef>
                <a:spcPts val="400"/>
              </a:spcBef>
              <a:buClr>
                <a:srgbClr val="888888"/>
              </a:buClr>
              <a:buFont typeface="Arial"/>
              <a:buNone/>
              <a:defRPr b="0" i="0" sz="2000" u="none" cap="none" strike="noStrike">
                <a:solidFill>
                  <a:srgbClr val="888888"/>
                </a:solidFill>
                <a:latin typeface="Arial"/>
                <a:ea typeface="Arial"/>
                <a:cs typeface="Arial"/>
                <a:sym typeface="Arial"/>
              </a:defRPr>
            </a:lvl4pPr>
            <a:lvl5pPr indent="0" lvl="4" marL="1828800" marR="0" rtl="0" algn="ctr">
              <a:spcBef>
                <a:spcPts val="400"/>
              </a:spcBef>
              <a:buClr>
                <a:srgbClr val="888888"/>
              </a:buClr>
              <a:buFont typeface="Arial"/>
              <a:buNone/>
              <a:defRPr b="0" i="0" sz="2000" u="none" cap="none" strike="noStrike">
                <a:solidFill>
                  <a:srgbClr val="888888"/>
                </a:solidFill>
                <a:latin typeface="Arial"/>
                <a:ea typeface="Arial"/>
                <a:cs typeface="Arial"/>
                <a:sym typeface="Arial"/>
              </a:defRPr>
            </a:lvl5pPr>
            <a:lvl6pPr indent="0" lvl="5" marL="22860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9pPr>
          </a:lstStyle>
          <a:p/>
        </p:txBody>
      </p:sp>
      <p:sp>
        <p:nvSpPr>
          <p:cNvPr id="21" name="Shape 21"/>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2" name="Shape 2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3" name="Shape 23"/>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t/>
            </a:r>
            <a:endParaRPr b="0" i="0" sz="1200" u="none" cap="none" strike="noStrik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5" name="Shape 75"/>
        <p:cNvGrpSpPr/>
        <p:nvPr/>
      </p:nvGrpSpPr>
      <p:grpSpPr>
        <a:xfrm>
          <a:off x="0" y="0"/>
          <a:ext cx="0" cy="0"/>
          <a:chOff x="0" y="0"/>
          <a:chExt cx="0" cy="0"/>
        </a:xfrm>
      </p:grpSpPr>
      <p:sp>
        <p:nvSpPr>
          <p:cNvPr id="76" name="Shape 76"/>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7" name="Shape 77"/>
          <p:cNvSpPr txBox="1"/>
          <p:nvPr>
            <p:ph idx="1" type="body"/>
          </p:nvPr>
        </p:nvSpPr>
        <p:spPr>
          <a:xfrm rot="5400000">
            <a:off x="2299931" y="442268"/>
            <a:ext cx="4354694" cy="6670557"/>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78" name="Shape 78"/>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9" name="Shape 7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0" name="Shape 80"/>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508673" y="2395364"/>
            <a:ext cx="5851525" cy="1610071"/>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3" name="Shape 83"/>
          <p:cNvSpPr txBox="1"/>
          <p:nvPr>
            <p:ph idx="1" type="body"/>
          </p:nvPr>
        </p:nvSpPr>
        <p:spPr>
          <a:xfrm rot="5400000">
            <a:off x="883735" y="532900"/>
            <a:ext cx="5851525" cy="5335000"/>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84" name="Shape 84"/>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5" name="Shape 8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6" name="Shape 86"/>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24" name="Shape 24"/>
        <p:cNvGrpSpPr/>
        <p:nvPr/>
      </p:nvGrpSpPr>
      <p:grpSpPr>
        <a:xfrm>
          <a:off x="0" y="0"/>
          <a:ext cx="0" cy="0"/>
          <a:chOff x="0" y="0"/>
          <a:chExt cx="0" cy="0"/>
        </a:xfrm>
      </p:grpSpPr>
      <p:sp>
        <p:nvSpPr>
          <p:cNvPr id="25" name="Shape 25"/>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26" name="Shape 26"/>
          <p:cNvSpPr txBox="1"/>
          <p:nvPr>
            <p:ph idx="1" type="body"/>
          </p:nvPr>
        </p:nvSpPr>
        <p:spPr>
          <a:xfrm>
            <a:off x="1141999" y="1600200"/>
            <a:ext cx="6670557" cy="4354694"/>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27" name="Shape 27"/>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8" name="Shape 28"/>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9" name="Shape 29"/>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30" name="Shape 30"/>
        <p:cNvGrpSpPr/>
        <p:nvPr/>
      </p:nvGrpSpPr>
      <p:grpSpPr>
        <a:xfrm>
          <a:off x="0" y="0"/>
          <a:ext cx="0" cy="0"/>
          <a:chOff x="0" y="0"/>
          <a:chExt cx="0" cy="0"/>
        </a:xfrm>
      </p:grpSpPr>
      <p:sp>
        <p:nvSpPr>
          <p:cNvPr id="31" name="Shape 31"/>
          <p:cNvSpPr txBox="1"/>
          <p:nvPr>
            <p:ph type="title"/>
          </p:nvPr>
        </p:nvSpPr>
        <p:spPr>
          <a:xfrm>
            <a:off x="1174016" y="4406900"/>
            <a:ext cx="6638538" cy="1362075"/>
          </a:xfrm>
          <a:prstGeom prst="rect">
            <a:avLst/>
          </a:prstGeom>
          <a:noFill/>
          <a:ln>
            <a:noFill/>
          </a:ln>
        </p:spPr>
        <p:txBody>
          <a:bodyPr anchorCtr="0" anchor="t" bIns="91425" lIns="91425" rIns="91425" tIns="91425"/>
          <a:lstStyle>
            <a:lvl1pPr lvl="0" rtl="0" algn="l">
              <a:spcBef>
                <a:spcPts val="0"/>
              </a:spcBef>
              <a:defRPr b="1" sz="4000"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2" name="Shape 32"/>
          <p:cNvSpPr txBox="1"/>
          <p:nvPr>
            <p:ph idx="1" type="body"/>
          </p:nvPr>
        </p:nvSpPr>
        <p:spPr>
          <a:xfrm>
            <a:off x="1174016" y="2906713"/>
            <a:ext cx="6638540" cy="1500187"/>
          </a:xfrm>
          <a:prstGeom prst="rect">
            <a:avLst/>
          </a:prstGeom>
          <a:noFill/>
          <a:ln>
            <a:noFill/>
          </a:ln>
        </p:spPr>
        <p:txBody>
          <a:bodyPr anchorCtr="0" anchor="b" bIns="91425" lIns="91425" rIns="91425" tIns="91425"/>
          <a:lstStyle>
            <a:lvl1pPr indent="0" lvl="0" marL="0" rtl="0">
              <a:spcBef>
                <a:spcPts val="0"/>
              </a:spcBef>
              <a:buClr>
                <a:srgbClr val="888888"/>
              </a:buClr>
              <a:buNone/>
              <a:defRPr sz="2000">
                <a:solidFill>
                  <a:srgbClr val="888888"/>
                </a:solidFill>
              </a:defRPr>
            </a:lvl1pPr>
            <a:lvl2pPr indent="0" lvl="1" marL="457200" rtl="0">
              <a:spcBef>
                <a:spcPts val="0"/>
              </a:spcBef>
              <a:buClr>
                <a:srgbClr val="888888"/>
              </a:buClr>
              <a:buNone/>
              <a:defRPr sz="1800">
                <a:solidFill>
                  <a:srgbClr val="888888"/>
                </a:solidFill>
              </a:defRPr>
            </a:lvl2pPr>
            <a:lvl3pPr indent="0" lvl="2" marL="914400" rtl="0">
              <a:spcBef>
                <a:spcPts val="0"/>
              </a:spcBef>
              <a:buClr>
                <a:srgbClr val="888888"/>
              </a:buClr>
              <a:buNone/>
              <a:defRPr sz="1600">
                <a:solidFill>
                  <a:srgbClr val="888888"/>
                </a:solidFill>
              </a:defRPr>
            </a:lvl3pPr>
            <a:lvl4pPr indent="0" lvl="3" marL="1371600" rtl="0">
              <a:spcBef>
                <a:spcPts val="0"/>
              </a:spcBef>
              <a:buClr>
                <a:srgbClr val="888888"/>
              </a:buClr>
              <a:buNone/>
              <a:defRPr sz="1400">
                <a:solidFill>
                  <a:srgbClr val="888888"/>
                </a:solidFill>
              </a:defRPr>
            </a:lvl4pPr>
            <a:lvl5pPr indent="0" lvl="4" marL="1828800" rtl="0">
              <a:spcBef>
                <a:spcPts val="0"/>
              </a:spcBef>
              <a:buClr>
                <a:srgbClr val="888888"/>
              </a:buClr>
              <a:buNone/>
              <a:defRPr sz="1400">
                <a:solidFill>
                  <a:srgbClr val="888888"/>
                </a:solidFill>
              </a:defRPr>
            </a:lvl5pPr>
            <a:lvl6pPr indent="0" lvl="5" marL="2286000" rtl="0">
              <a:spcBef>
                <a:spcPts val="0"/>
              </a:spcBef>
              <a:buClr>
                <a:srgbClr val="888888"/>
              </a:buClr>
              <a:buFont typeface="Calibri"/>
              <a:buNone/>
              <a:defRPr sz="1400">
                <a:solidFill>
                  <a:srgbClr val="888888"/>
                </a:solidFill>
              </a:defRPr>
            </a:lvl6pPr>
            <a:lvl7pPr indent="0" lvl="6" marL="2743200" rtl="0">
              <a:spcBef>
                <a:spcPts val="0"/>
              </a:spcBef>
              <a:buClr>
                <a:srgbClr val="888888"/>
              </a:buClr>
              <a:buFont typeface="Calibri"/>
              <a:buNone/>
              <a:defRPr sz="1400">
                <a:solidFill>
                  <a:srgbClr val="888888"/>
                </a:solidFill>
              </a:defRPr>
            </a:lvl7pPr>
            <a:lvl8pPr indent="0" lvl="7" marL="3200400" rtl="0">
              <a:spcBef>
                <a:spcPts val="0"/>
              </a:spcBef>
              <a:buClr>
                <a:srgbClr val="888888"/>
              </a:buClr>
              <a:buFont typeface="Calibri"/>
              <a:buNone/>
              <a:defRPr sz="1400">
                <a:solidFill>
                  <a:srgbClr val="888888"/>
                </a:solidFill>
              </a:defRPr>
            </a:lvl8pPr>
            <a:lvl9pPr indent="0" lvl="8" marL="3657600" rtl="0">
              <a:spcBef>
                <a:spcPts val="0"/>
              </a:spcBef>
              <a:buClr>
                <a:srgbClr val="888888"/>
              </a:buClr>
              <a:buFont typeface="Calibri"/>
              <a:buNone/>
              <a:defRPr sz="1400">
                <a:solidFill>
                  <a:srgbClr val="888888"/>
                </a:solidFill>
              </a:defRPr>
            </a:lvl9pPr>
          </a:lstStyle>
          <a:p/>
        </p:txBody>
      </p:sp>
      <p:sp>
        <p:nvSpPr>
          <p:cNvPr id="33" name="Shape 33"/>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34" name="Shape 34"/>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35" name="Shape 35"/>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6" name="Shape 36"/>
        <p:cNvGrpSpPr/>
        <p:nvPr/>
      </p:nvGrpSpPr>
      <p:grpSpPr>
        <a:xfrm>
          <a:off x="0" y="0"/>
          <a:ext cx="0" cy="0"/>
          <a:chOff x="0" y="0"/>
          <a:chExt cx="0" cy="0"/>
        </a:xfrm>
      </p:grpSpPr>
      <p:sp>
        <p:nvSpPr>
          <p:cNvPr id="37" name="Shape 37"/>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8" name="Shape 38"/>
          <p:cNvSpPr txBox="1"/>
          <p:nvPr>
            <p:ph idx="1" type="body"/>
          </p:nvPr>
        </p:nvSpPr>
        <p:spPr>
          <a:xfrm>
            <a:off x="1141998" y="1600200"/>
            <a:ext cx="3353801" cy="4525963"/>
          </a:xfrm>
          <a:prstGeom prst="rect">
            <a:avLst/>
          </a:prstGeom>
          <a:noFill/>
          <a:ln>
            <a:noFill/>
          </a:ln>
        </p:spPr>
        <p:txBody>
          <a:bodyPr anchorCtr="0" anchor="t" bIns="91425" lIns="91425" rIns="91425" tIns="91425"/>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p:txBody>
      </p:sp>
      <p:sp>
        <p:nvSpPr>
          <p:cNvPr id="39" name="Shape 39"/>
          <p:cNvSpPr txBox="1"/>
          <p:nvPr>
            <p:ph idx="2" type="body"/>
          </p:nvPr>
        </p:nvSpPr>
        <p:spPr>
          <a:xfrm>
            <a:off x="4648200" y="1600200"/>
            <a:ext cx="3164356" cy="4525963"/>
          </a:xfrm>
          <a:prstGeom prst="rect">
            <a:avLst/>
          </a:prstGeom>
          <a:noFill/>
          <a:ln>
            <a:noFill/>
          </a:ln>
        </p:spPr>
        <p:txBody>
          <a:bodyPr anchorCtr="0" anchor="t" bIns="91425" lIns="91425" rIns="91425" tIns="91425"/>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p:txBody>
      </p:sp>
      <p:sp>
        <p:nvSpPr>
          <p:cNvPr id="40" name="Shape 40"/>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41" name="Shape 4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42" name="Shape 42"/>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3" name="Shape 43"/>
        <p:cNvGrpSpPr/>
        <p:nvPr/>
      </p:nvGrpSpPr>
      <p:grpSpPr>
        <a:xfrm>
          <a:off x="0" y="0"/>
          <a:ext cx="0" cy="0"/>
          <a:chOff x="0" y="0"/>
          <a:chExt cx="0" cy="0"/>
        </a:xfrm>
      </p:grpSpPr>
      <p:sp>
        <p:nvSpPr>
          <p:cNvPr id="44" name="Shape 44"/>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45" name="Shape 45"/>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None/>
              <a:defRPr b="1" sz="2400"/>
            </a:lvl1pPr>
            <a:lvl2pPr indent="0" lvl="1" marL="457200" rtl="0">
              <a:spcBef>
                <a:spcPts val="0"/>
              </a:spcBef>
              <a:buNone/>
              <a:defRPr b="1" sz="2000"/>
            </a:lvl2pPr>
            <a:lvl3pPr indent="0" lvl="2" marL="914400" rtl="0">
              <a:spcBef>
                <a:spcPts val="0"/>
              </a:spcBef>
              <a:buNone/>
              <a:defRPr b="1" sz="1800"/>
            </a:lvl3pPr>
            <a:lvl4pPr indent="0" lvl="3" marL="1371600" rtl="0">
              <a:spcBef>
                <a:spcPts val="0"/>
              </a:spcBef>
              <a:buNone/>
              <a:defRPr b="1" sz="1600"/>
            </a:lvl4pPr>
            <a:lvl5pPr indent="0" lvl="4" marL="1828800" rtl="0">
              <a:spcBef>
                <a:spcPts val="0"/>
              </a:spcBef>
              <a:buNone/>
              <a:defRPr b="1" sz="1600"/>
            </a:lvl5pPr>
            <a:lvl6pPr indent="0" lvl="5" marL="2286000" rtl="0">
              <a:spcBef>
                <a:spcPts val="0"/>
              </a:spcBef>
              <a:buFont typeface="Calibri"/>
              <a:buNone/>
              <a:defRPr b="1" sz="1600"/>
            </a:lvl6pPr>
            <a:lvl7pPr indent="0" lvl="6" marL="2743200" rtl="0">
              <a:spcBef>
                <a:spcPts val="0"/>
              </a:spcBef>
              <a:buFont typeface="Calibri"/>
              <a:buNone/>
              <a:defRPr b="1" sz="1600"/>
            </a:lvl7pPr>
            <a:lvl8pPr indent="0" lvl="7" marL="3200400" rtl="0">
              <a:spcBef>
                <a:spcPts val="0"/>
              </a:spcBef>
              <a:buFont typeface="Calibri"/>
              <a:buNone/>
              <a:defRPr b="1" sz="1600"/>
            </a:lvl8pPr>
            <a:lvl9pPr indent="0" lvl="8" marL="3657600" rtl="0">
              <a:spcBef>
                <a:spcPts val="0"/>
              </a:spcBef>
              <a:buFont typeface="Calibri"/>
              <a:buNone/>
              <a:defRPr b="1" sz="1600"/>
            </a:lvl9pPr>
          </a:lstStyle>
          <a:p/>
        </p:txBody>
      </p:sp>
      <p:sp>
        <p:nvSpPr>
          <p:cNvPr id="46" name="Shape 46"/>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p:txBody>
      </p:sp>
      <p:sp>
        <p:nvSpPr>
          <p:cNvPr id="47" name="Shape 47"/>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None/>
              <a:defRPr b="1" sz="2400"/>
            </a:lvl1pPr>
            <a:lvl2pPr indent="0" lvl="1" marL="457200" rtl="0">
              <a:spcBef>
                <a:spcPts val="0"/>
              </a:spcBef>
              <a:buNone/>
              <a:defRPr b="1" sz="2000"/>
            </a:lvl2pPr>
            <a:lvl3pPr indent="0" lvl="2" marL="914400" rtl="0">
              <a:spcBef>
                <a:spcPts val="0"/>
              </a:spcBef>
              <a:buNone/>
              <a:defRPr b="1" sz="1800"/>
            </a:lvl3pPr>
            <a:lvl4pPr indent="0" lvl="3" marL="1371600" rtl="0">
              <a:spcBef>
                <a:spcPts val="0"/>
              </a:spcBef>
              <a:buNone/>
              <a:defRPr b="1" sz="1600"/>
            </a:lvl4pPr>
            <a:lvl5pPr indent="0" lvl="4" marL="1828800" rtl="0">
              <a:spcBef>
                <a:spcPts val="0"/>
              </a:spcBef>
              <a:buNone/>
              <a:defRPr b="1" sz="1600"/>
            </a:lvl5pPr>
            <a:lvl6pPr indent="0" lvl="5" marL="2286000" rtl="0">
              <a:spcBef>
                <a:spcPts val="0"/>
              </a:spcBef>
              <a:buFont typeface="Calibri"/>
              <a:buNone/>
              <a:defRPr b="1" sz="1600"/>
            </a:lvl6pPr>
            <a:lvl7pPr indent="0" lvl="6" marL="2743200" rtl="0">
              <a:spcBef>
                <a:spcPts val="0"/>
              </a:spcBef>
              <a:buFont typeface="Calibri"/>
              <a:buNone/>
              <a:defRPr b="1" sz="1600"/>
            </a:lvl7pPr>
            <a:lvl8pPr indent="0" lvl="7" marL="3200400" rtl="0">
              <a:spcBef>
                <a:spcPts val="0"/>
              </a:spcBef>
              <a:buFont typeface="Calibri"/>
              <a:buNone/>
              <a:defRPr b="1" sz="1600"/>
            </a:lvl8pPr>
            <a:lvl9pPr indent="0" lvl="8" marL="3657600" rtl="0">
              <a:spcBef>
                <a:spcPts val="0"/>
              </a:spcBef>
              <a:buFont typeface="Calibri"/>
              <a:buNone/>
              <a:defRPr b="1" sz="1600"/>
            </a:lvl9pPr>
          </a:lstStyle>
          <a:p/>
        </p:txBody>
      </p:sp>
      <p:sp>
        <p:nvSpPr>
          <p:cNvPr id="48" name="Shape 48"/>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p:txBody>
      </p:sp>
      <p:sp>
        <p:nvSpPr>
          <p:cNvPr id="49" name="Shape 49"/>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0" name="Shape 50"/>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1" name="Shape 51"/>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2" name="Shape 52"/>
        <p:cNvGrpSpPr/>
        <p:nvPr/>
      </p:nvGrpSpPr>
      <p:grpSpPr>
        <a:xfrm>
          <a:off x="0" y="0"/>
          <a:ext cx="0" cy="0"/>
          <a:chOff x="0" y="0"/>
          <a:chExt cx="0" cy="0"/>
        </a:xfrm>
      </p:grpSpPr>
      <p:sp>
        <p:nvSpPr>
          <p:cNvPr id="53" name="Shape 53"/>
          <p:cNvSpPr txBox="1"/>
          <p:nvPr>
            <p:ph type="title"/>
          </p:nvPr>
        </p:nvSpPr>
        <p:spPr>
          <a:xfrm>
            <a:off x="1141998" y="722862"/>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4" name="Shape 54"/>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5" name="Shape 5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6" name="Shape 56"/>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7" name="Shape 57"/>
        <p:cNvGrpSpPr/>
        <p:nvPr/>
      </p:nvGrpSpPr>
      <p:grpSpPr>
        <a:xfrm>
          <a:off x="0" y="0"/>
          <a:ext cx="0" cy="0"/>
          <a:chOff x="0" y="0"/>
          <a:chExt cx="0" cy="0"/>
        </a:xfrm>
      </p:grpSpPr>
      <p:sp>
        <p:nvSpPr>
          <p:cNvPr id="58" name="Shape 58"/>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9" name="Shape 5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0" name="Shape 60"/>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1" name="Shape 61"/>
        <p:cNvGrpSpPr/>
        <p:nvPr/>
      </p:nvGrpSpPr>
      <p:grpSpPr>
        <a:xfrm>
          <a:off x="0" y="0"/>
          <a:ext cx="0" cy="0"/>
          <a:chOff x="0" y="0"/>
          <a:chExt cx="0" cy="0"/>
        </a:xfrm>
      </p:grpSpPr>
      <p:sp>
        <p:nvSpPr>
          <p:cNvPr id="62" name="Shape 62"/>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b="1" sz="2000"/>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p:txBody>
      </p:sp>
      <p:sp>
        <p:nvSpPr>
          <p:cNvPr id="64" name="Shape 64"/>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None/>
              <a:defRPr sz="1400"/>
            </a:lvl1pPr>
            <a:lvl2pPr indent="0" lvl="1" marL="457200" rtl="0">
              <a:spcBef>
                <a:spcPts val="0"/>
              </a:spcBef>
              <a:buNone/>
              <a:defRPr sz="1200"/>
            </a:lvl2pPr>
            <a:lvl3pPr indent="0" lvl="2" marL="914400" rtl="0">
              <a:spcBef>
                <a:spcPts val="0"/>
              </a:spcBef>
              <a:buNone/>
              <a:defRPr sz="1000"/>
            </a:lvl3pPr>
            <a:lvl4pPr indent="0" lvl="3" marL="1371600" rtl="0">
              <a:spcBef>
                <a:spcPts val="0"/>
              </a:spcBef>
              <a:buNone/>
              <a:defRPr sz="900"/>
            </a:lvl4pPr>
            <a:lvl5pPr indent="0" lvl="4" marL="1828800" rtl="0">
              <a:spcBef>
                <a:spcPts val="0"/>
              </a:spcBef>
              <a:buNone/>
              <a:defRPr sz="900"/>
            </a:lvl5pPr>
            <a:lvl6pPr indent="0" lvl="5" marL="2286000" rtl="0">
              <a:spcBef>
                <a:spcPts val="0"/>
              </a:spcBef>
              <a:buFont typeface="Calibri"/>
              <a:buNone/>
              <a:defRPr sz="900"/>
            </a:lvl6pPr>
            <a:lvl7pPr indent="0" lvl="6" marL="2743200" rtl="0">
              <a:spcBef>
                <a:spcPts val="0"/>
              </a:spcBef>
              <a:buFont typeface="Calibri"/>
              <a:buNone/>
              <a:defRPr sz="900"/>
            </a:lvl7pPr>
            <a:lvl8pPr indent="0" lvl="7" marL="3200400" rtl="0">
              <a:spcBef>
                <a:spcPts val="0"/>
              </a:spcBef>
              <a:buFont typeface="Calibri"/>
              <a:buNone/>
              <a:defRPr sz="900"/>
            </a:lvl8pPr>
            <a:lvl9pPr indent="0" lvl="8" marL="3657600" rtl="0">
              <a:spcBef>
                <a:spcPts val="0"/>
              </a:spcBef>
              <a:buFont typeface="Calibri"/>
              <a:buNone/>
              <a:defRPr sz="900"/>
            </a:lvl9pPr>
          </a:lstStyle>
          <a:p/>
        </p:txBody>
      </p:sp>
      <p:sp>
        <p:nvSpPr>
          <p:cNvPr id="65" name="Shape 65"/>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6" name="Shape 6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7" name="Shape 67"/>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8" name="Shape 68"/>
        <p:cNvGrpSpPr/>
        <p:nvPr/>
      </p:nvGrpSpPr>
      <p:grpSpPr>
        <a:xfrm>
          <a:off x="0" y="0"/>
          <a:ext cx="0" cy="0"/>
          <a:chOff x="0" y="0"/>
          <a:chExt cx="0" cy="0"/>
        </a:xfrm>
      </p:grpSpPr>
      <p:sp>
        <p:nvSpPr>
          <p:cNvPr id="69" name="Shape 69"/>
          <p:cNvSpPr txBox="1"/>
          <p:nvPr>
            <p:ph type="title"/>
          </p:nvPr>
        </p:nvSpPr>
        <p:spPr>
          <a:xfrm>
            <a:off x="1183933" y="4800600"/>
            <a:ext cx="6628623" cy="566737"/>
          </a:xfrm>
          <a:prstGeom prst="rect">
            <a:avLst/>
          </a:prstGeom>
          <a:noFill/>
          <a:ln>
            <a:noFill/>
          </a:ln>
        </p:spPr>
        <p:txBody>
          <a:bodyPr anchorCtr="0" anchor="b" bIns="91425" lIns="91425" rIns="91425" tIns="91425"/>
          <a:lstStyle>
            <a:lvl1pPr lvl="0" rtl="0" algn="l">
              <a:spcBef>
                <a:spcPts val="0"/>
              </a:spcBef>
              <a:defRPr b="1" sz="2000"/>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0" name="Shape 70"/>
          <p:cNvSpPr/>
          <p:nvPr>
            <p:ph idx="2" type="pic"/>
          </p:nvPr>
        </p:nvSpPr>
        <p:spPr>
          <a:xfrm>
            <a:off x="1183933" y="207244"/>
            <a:ext cx="6628623" cy="4114800"/>
          </a:xfrm>
          <a:prstGeom prst="rect">
            <a:avLst/>
          </a:prstGeom>
          <a:noFill/>
          <a:ln>
            <a:noFill/>
          </a:ln>
        </p:spPr>
        <p:txBody>
          <a:bodyPr anchorCtr="0" anchor="ctr" bIns="91425" lIns="91425" rIns="91425" tIns="91425"/>
          <a:lstStyle>
            <a:lvl1pPr indent="0" lvl="0" marL="0" marR="0" rtl="0" algn="l">
              <a:spcBef>
                <a:spcPts val="0"/>
              </a:spcBef>
              <a:buClr>
                <a:srgbClr val="888888"/>
              </a:buClr>
              <a:buFont typeface="Calibri"/>
              <a:buNone/>
              <a:defRPr b="0" i="0" sz="3200" u="none" cap="none" strike="noStrike">
                <a:solidFill>
                  <a:srgbClr val="888888"/>
                </a:solidFill>
                <a:latin typeface="Calibri"/>
                <a:ea typeface="Calibri"/>
                <a:cs typeface="Calibri"/>
                <a:sym typeface="Calibri"/>
              </a:defRPr>
            </a:lvl1pPr>
            <a:lvl2pPr indent="0" lvl="1" marL="457200" marR="0" rtl="0" algn="l">
              <a:spcBef>
                <a:spcPts val="0"/>
              </a:spcBef>
              <a:buClr>
                <a:schemeClr val="dk1"/>
              </a:buClr>
              <a:buFont typeface="Calibri"/>
              <a:buNone/>
              <a:defRPr b="0" i="0" sz="2800" u="none" cap="none" strike="noStrike">
                <a:solidFill>
                  <a:schemeClr val="dk1"/>
                </a:solidFill>
                <a:latin typeface="Calibri"/>
                <a:ea typeface="Calibri"/>
                <a:cs typeface="Calibri"/>
                <a:sym typeface="Calibri"/>
              </a:defRPr>
            </a:lvl2pPr>
            <a:lvl3pPr indent="0" lvl="2" marL="914400" marR="0" rtl="0" algn="l">
              <a:spcBef>
                <a:spcPts val="0"/>
              </a:spcBef>
              <a:buClr>
                <a:schemeClr val="dk1"/>
              </a:buClr>
              <a:buFont typeface="Calibri"/>
              <a:buNone/>
              <a:defRPr b="0" i="0" sz="2400" u="none" cap="none" strike="noStrike">
                <a:solidFill>
                  <a:schemeClr val="dk1"/>
                </a:solidFill>
                <a:latin typeface="Calibri"/>
                <a:ea typeface="Calibri"/>
                <a:cs typeface="Calibri"/>
                <a:sym typeface="Calibri"/>
              </a:defRPr>
            </a:lvl3pPr>
            <a:lvl4pPr indent="0" lvl="3" marL="13716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4pPr>
            <a:lvl5pPr indent="0" lvl="4" marL="18288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5pPr>
            <a:lvl6pPr indent="0" lvl="5" marL="22860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6pPr>
            <a:lvl7pPr indent="0" lvl="6" marL="27432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7pPr>
            <a:lvl8pPr indent="0" lvl="7" marL="32004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8pPr>
            <a:lvl9pPr indent="0" lvl="8" marL="36576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9pPr>
          </a:lstStyle>
          <a:p/>
        </p:txBody>
      </p:sp>
      <p:sp>
        <p:nvSpPr>
          <p:cNvPr id="71" name="Shape 71"/>
          <p:cNvSpPr txBox="1"/>
          <p:nvPr>
            <p:ph idx="1" type="body"/>
          </p:nvPr>
        </p:nvSpPr>
        <p:spPr>
          <a:xfrm>
            <a:off x="1183933" y="5367337"/>
            <a:ext cx="6628623" cy="804861"/>
          </a:xfrm>
          <a:prstGeom prst="rect">
            <a:avLst/>
          </a:prstGeom>
          <a:noFill/>
          <a:ln>
            <a:noFill/>
          </a:ln>
        </p:spPr>
        <p:txBody>
          <a:bodyPr anchorCtr="0" anchor="t" bIns="91425" lIns="91425" rIns="91425" tIns="91425"/>
          <a:lstStyle>
            <a:lvl1pPr indent="0" lvl="0" marL="0" rtl="0">
              <a:spcBef>
                <a:spcPts val="0"/>
              </a:spcBef>
              <a:buNone/>
              <a:defRPr sz="1400"/>
            </a:lvl1pPr>
            <a:lvl2pPr indent="0" lvl="1" marL="457200" rtl="0">
              <a:spcBef>
                <a:spcPts val="0"/>
              </a:spcBef>
              <a:buNone/>
              <a:defRPr sz="1200"/>
            </a:lvl2pPr>
            <a:lvl3pPr indent="0" lvl="2" marL="914400" rtl="0">
              <a:spcBef>
                <a:spcPts val="0"/>
              </a:spcBef>
              <a:buNone/>
              <a:defRPr sz="1000"/>
            </a:lvl3pPr>
            <a:lvl4pPr indent="0" lvl="3" marL="1371600" rtl="0">
              <a:spcBef>
                <a:spcPts val="0"/>
              </a:spcBef>
              <a:buNone/>
              <a:defRPr sz="900"/>
            </a:lvl4pPr>
            <a:lvl5pPr indent="0" lvl="4" marL="1828800" rtl="0">
              <a:spcBef>
                <a:spcPts val="0"/>
              </a:spcBef>
              <a:buNone/>
              <a:defRPr sz="900"/>
            </a:lvl5pPr>
            <a:lvl6pPr indent="0" lvl="5" marL="2286000" rtl="0">
              <a:spcBef>
                <a:spcPts val="0"/>
              </a:spcBef>
              <a:buFont typeface="Calibri"/>
              <a:buNone/>
              <a:defRPr sz="900"/>
            </a:lvl6pPr>
            <a:lvl7pPr indent="0" lvl="6" marL="2743200" rtl="0">
              <a:spcBef>
                <a:spcPts val="0"/>
              </a:spcBef>
              <a:buFont typeface="Calibri"/>
              <a:buNone/>
              <a:defRPr sz="900"/>
            </a:lvl7pPr>
            <a:lvl8pPr indent="0" lvl="7" marL="3200400" rtl="0">
              <a:spcBef>
                <a:spcPts val="0"/>
              </a:spcBef>
              <a:buFont typeface="Calibri"/>
              <a:buNone/>
              <a:defRPr sz="900"/>
            </a:lvl8pPr>
            <a:lvl9pPr indent="0" lvl="8" marL="3657600" rtl="0">
              <a:spcBef>
                <a:spcPts val="0"/>
              </a:spcBef>
              <a:buFont typeface="Calibri"/>
              <a:buNone/>
              <a:defRPr sz="900"/>
            </a:lvl9pPr>
          </a:lstStyle>
          <a:p/>
        </p:txBody>
      </p:sp>
      <p:sp>
        <p:nvSpPr>
          <p:cNvPr id="72" name="Shape 72"/>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3" name="Shape 7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4" name="Shape 74"/>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7.xml"/><Relationship Id="rId10" Type="http://schemas.openxmlformats.org/officeDocument/2006/relationships/slideLayout" Target="../slideLayouts/slideLayout6.xml"/><Relationship Id="rId13" Type="http://schemas.openxmlformats.org/officeDocument/2006/relationships/slideLayout" Target="../slideLayouts/slideLayout9.xml"/><Relationship Id="rId12" Type="http://schemas.openxmlformats.org/officeDocument/2006/relationships/slideLayout" Target="../slideLayouts/slideLayout8.xml"/><Relationship Id="rId1" Type="http://schemas.openxmlformats.org/officeDocument/2006/relationships/image" Target="../media/image02.gif"/><Relationship Id="rId2" Type="http://schemas.openxmlformats.org/officeDocument/2006/relationships/image" Target="../media/image00.gif"/><Relationship Id="rId3" Type="http://schemas.openxmlformats.org/officeDocument/2006/relationships/image" Target="../media/image03.png"/><Relationship Id="rId4" Type="http://schemas.openxmlformats.org/officeDocument/2006/relationships/image" Target="../media/image01.png"/><Relationship Id="rId9" Type="http://schemas.openxmlformats.org/officeDocument/2006/relationships/slideLayout" Target="../slideLayouts/slideLayout5.xml"/><Relationship Id="rId15" Type="http://schemas.openxmlformats.org/officeDocument/2006/relationships/slideLayout" Target="../slideLayouts/slideLayout11.xml"/><Relationship Id="rId14" Type="http://schemas.openxmlformats.org/officeDocument/2006/relationships/slideLayout" Target="../slideLayouts/slideLayout10.xml"/><Relationship Id="rId16" Type="http://schemas.openxmlformats.org/officeDocument/2006/relationships/theme" Target="../theme/theme2.xml"/><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Relationship Id="rId8"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E9E9E9"/>
        </a:solidFill>
      </p:bgPr>
    </p:bg>
    <p:spTree>
      <p:nvGrpSpPr>
        <p:cNvPr id="5" name="Shape 5"/>
        <p:cNvGrpSpPr/>
        <p:nvPr/>
      </p:nvGrpSpPr>
      <p:grpSpPr>
        <a:xfrm>
          <a:off x="0" y="0"/>
          <a:ext cx="0" cy="0"/>
          <a:chOff x="0" y="0"/>
          <a:chExt cx="0" cy="0"/>
        </a:xfrm>
      </p:grpSpPr>
      <p:pic>
        <p:nvPicPr>
          <p:cNvPr descr="bot_bgr_kr.gif" id="6" name="Shape 6"/>
          <p:cNvPicPr preferRelativeResize="0"/>
          <p:nvPr/>
        </p:nvPicPr>
        <p:blipFill rotWithShape="1">
          <a:blip r:embed="rId1">
            <a:alphaModFix/>
          </a:blip>
          <a:srcRect b="0" l="0" r="0" t="0"/>
          <a:stretch/>
        </p:blipFill>
        <p:spPr>
          <a:xfrm>
            <a:off x="0" y="4736855"/>
            <a:ext cx="9144000" cy="2121143"/>
          </a:xfrm>
          <a:prstGeom prst="rect">
            <a:avLst/>
          </a:prstGeom>
          <a:noFill/>
          <a:ln>
            <a:noFill/>
          </a:ln>
        </p:spPr>
      </p:pic>
      <p:pic>
        <p:nvPicPr>
          <p:cNvPr descr="back_full.gif" id="7" name="Shape 7"/>
          <p:cNvPicPr preferRelativeResize="0"/>
          <p:nvPr/>
        </p:nvPicPr>
        <p:blipFill rotWithShape="1">
          <a:blip r:embed="rId2">
            <a:alphaModFix/>
          </a:blip>
          <a:srcRect b="0" l="0" r="0" t="0"/>
          <a:stretch/>
        </p:blipFill>
        <p:spPr>
          <a:xfrm>
            <a:off x="0" y="0"/>
            <a:ext cx="9144000" cy="5861359"/>
          </a:xfrm>
          <a:prstGeom prst="rect">
            <a:avLst/>
          </a:prstGeom>
          <a:noFill/>
          <a:ln>
            <a:noFill/>
          </a:ln>
        </p:spPr>
      </p:pic>
      <p:sp>
        <p:nvSpPr>
          <p:cNvPr id="8" name="Shape 8"/>
          <p:cNvSpPr txBox="1"/>
          <p:nvPr>
            <p:ph type="title"/>
          </p:nvPr>
        </p:nvSpPr>
        <p:spPr>
          <a:xfrm>
            <a:off x="1141998" y="274637"/>
            <a:ext cx="6670558" cy="1143000"/>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Arial"/>
              <a:buNone/>
              <a:defRPr b="0" i="0" sz="4400" u="none" cap="none" strike="noStrike">
                <a:solidFill>
                  <a:schemeClr val="dk1"/>
                </a:solidFill>
                <a:latin typeface="Arial"/>
                <a:ea typeface="Arial"/>
                <a:cs typeface="Arial"/>
                <a:sym typeface="Arial"/>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 name="Shape 9"/>
          <p:cNvSpPr txBox="1"/>
          <p:nvPr>
            <p:ph idx="1" type="body"/>
          </p:nvPr>
        </p:nvSpPr>
        <p:spPr>
          <a:xfrm>
            <a:off x="1141999" y="1600200"/>
            <a:ext cx="6670557" cy="4354694"/>
          </a:xfrm>
          <a:prstGeom prst="rect">
            <a:avLst/>
          </a:prstGeom>
          <a:noFill/>
          <a:ln>
            <a:noFill/>
          </a:ln>
        </p:spPr>
        <p:txBody>
          <a:bodyPr anchorCtr="0" anchor="t" bIns="91425" lIns="91425" rIns="91425" tIns="91425"/>
          <a:lstStyle>
            <a:lvl1pPr indent="-139700" lvl="0" marL="342900" marR="0" rtl="0" algn="l">
              <a:spcBef>
                <a:spcPts val="640"/>
              </a:spcBef>
              <a:buClr>
                <a:schemeClr val="dk1"/>
              </a:buClr>
              <a:buFont typeface="Arial"/>
              <a:buChar char="•"/>
              <a:defRPr b="0" i="0" sz="3200" u="none" cap="none" strike="noStrike">
                <a:solidFill>
                  <a:schemeClr val="dk1"/>
                </a:solidFill>
                <a:latin typeface="Arial"/>
                <a:ea typeface="Arial"/>
                <a:cs typeface="Arial"/>
                <a:sym typeface="Arial"/>
              </a:defRPr>
            </a:lvl1pPr>
            <a:lvl2pPr indent="-107950" lvl="1" marL="742950" marR="0" rtl="0" algn="l">
              <a:spcBef>
                <a:spcPts val="560"/>
              </a:spcBef>
              <a:buClr>
                <a:schemeClr val="dk1"/>
              </a:buClr>
              <a:buFont typeface="Arial"/>
              <a:buChar char="–"/>
              <a:defRPr b="0" i="0" sz="2800" u="none" cap="none" strike="noStrike">
                <a:solidFill>
                  <a:schemeClr val="dk1"/>
                </a:solidFill>
                <a:latin typeface="Arial"/>
                <a:ea typeface="Arial"/>
                <a:cs typeface="Arial"/>
                <a:sym typeface="Arial"/>
              </a:defRPr>
            </a:lvl2pPr>
            <a:lvl3pPr indent="-76200" lvl="2" marL="1143000" marR="0" rtl="0" algn="l">
              <a:spcBef>
                <a:spcPts val="480"/>
              </a:spcBef>
              <a:buClr>
                <a:schemeClr val="dk1"/>
              </a:buClr>
              <a:buFont typeface="Arial"/>
              <a:buChar char="•"/>
              <a:defRPr b="0" i="0" sz="2400" u="none" cap="none" strike="noStrike">
                <a:solidFill>
                  <a:schemeClr val="dk1"/>
                </a:solidFill>
                <a:latin typeface="Arial"/>
                <a:ea typeface="Arial"/>
                <a:cs typeface="Arial"/>
                <a:sym typeface="Arial"/>
              </a:defRPr>
            </a:lvl3pPr>
            <a:lvl4pPr indent="-101600" lvl="3" marL="1600200" marR="0" rtl="0" algn="l">
              <a:spcBef>
                <a:spcPts val="400"/>
              </a:spcBef>
              <a:buClr>
                <a:schemeClr val="dk1"/>
              </a:buClr>
              <a:buFont typeface="Arial"/>
              <a:buChar char="–"/>
              <a:defRPr b="0" i="0" sz="2000" u="none" cap="none" strike="noStrike">
                <a:solidFill>
                  <a:schemeClr val="dk1"/>
                </a:solidFill>
                <a:latin typeface="Arial"/>
                <a:ea typeface="Arial"/>
                <a:cs typeface="Arial"/>
                <a:sym typeface="Arial"/>
              </a:defRPr>
            </a:lvl4pPr>
            <a:lvl5pPr indent="-101600" lvl="4" marL="2057400" marR="0" rtl="0" algn="l">
              <a:spcBef>
                <a:spcPts val="400"/>
              </a:spcBef>
              <a:buClr>
                <a:schemeClr val="dk1"/>
              </a:buClr>
              <a:buFont typeface="Arial"/>
              <a:buChar char="»"/>
              <a:defRPr b="0" i="0" sz="2000" u="none" cap="none" strike="noStrike">
                <a:solidFill>
                  <a:schemeClr val="dk1"/>
                </a:solidFill>
                <a:latin typeface="Arial"/>
                <a:ea typeface="Arial"/>
                <a:cs typeface="Arial"/>
                <a:sym typeface="Arial"/>
              </a:defRPr>
            </a:lvl5pPr>
            <a:lvl6pPr indent="-101600" lvl="5" marL="25146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9pPr>
          </a:lstStyle>
          <a:p/>
        </p:txBody>
      </p:sp>
      <p:sp>
        <p:nvSpPr>
          <p:cNvPr id="10" name="Shape 10"/>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11" name="Shape 1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12" name="Shape 12"/>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None/>
            </a:pPr>
            <a:r>
              <a:t/>
            </a:r>
            <a:endParaRPr b="0" i="0" sz="1200" u="none" cap="none" strike="noStrike">
              <a:solidFill>
                <a:srgbClr val="888888"/>
              </a:solidFill>
              <a:latin typeface="Calibri"/>
              <a:ea typeface="Calibri"/>
              <a:cs typeface="Calibri"/>
              <a:sym typeface="Calibri"/>
            </a:endParaRPr>
          </a:p>
        </p:txBody>
      </p:sp>
      <p:sp>
        <p:nvSpPr>
          <p:cNvPr id="13" name="Shape 13"/>
          <p:cNvSpPr/>
          <p:nvPr/>
        </p:nvSpPr>
        <p:spPr>
          <a:xfrm>
            <a:off x="3124200" y="6500625"/>
            <a:ext cx="184666" cy="307777"/>
          </a:xfrm>
          <a:prstGeom prst="rect">
            <a:avLst/>
          </a:prstGeom>
          <a:noFill/>
          <a:ln>
            <a:noFill/>
          </a:ln>
        </p:spPr>
        <p:txBody>
          <a:bodyPr anchorCtr="0" anchor="t" bIns="45700" lIns="91425" rIns="91425" tIns="45700">
            <a:noAutofit/>
          </a:bodyPr>
          <a:lstStyle/>
          <a:p>
            <a:pPr indent="0" lvl="0" marL="0" marR="0" rtl="0" algn="l">
              <a:spcBef>
                <a:spcPts val="0"/>
              </a:spcBef>
              <a:buNone/>
            </a:pPr>
            <a:r>
              <a:t/>
            </a:r>
            <a:endParaRPr b="0" i="0" sz="1400" u="none" cap="none" strike="noStrike">
              <a:solidFill>
                <a:srgbClr val="454851"/>
              </a:solidFill>
              <a:latin typeface="Arial"/>
              <a:ea typeface="Arial"/>
              <a:cs typeface="Arial"/>
              <a:sym typeface="Arial"/>
            </a:endParaRPr>
          </a:p>
        </p:txBody>
      </p:sp>
      <p:sp>
        <p:nvSpPr>
          <p:cNvPr id="14" name="Shape 14"/>
          <p:cNvSpPr/>
          <p:nvPr/>
        </p:nvSpPr>
        <p:spPr>
          <a:xfrm>
            <a:off x="8166635" y="6452587"/>
            <a:ext cx="800218" cy="24622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s-ES" sz="1000" u="none" cap="none" strike="noStrike">
                <a:solidFill>
                  <a:srgbClr val="3F404A"/>
                </a:solidFill>
                <a:latin typeface="Arial"/>
                <a:ea typeface="Arial"/>
                <a:cs typeface="Arial"/>
                <a:sym typeface="Arial"/>
              </a:rPr>
              <a:t>openprof.eu</a:t>
            </a:r>
          </a:p>
        </p:txBody>
      </p:sp>
      <p:sp>
        <p:nvSpPr>
          <p:cNvPr id="15" name="Shape 15"/>
          <p:cNvSpPr/>
          <p:nvPr/>
        </p:nvSpPr>
        <p:spPr>
          <a:xfrm>
            <a:off x="3498060" y="6459864"/>
            <a:ext cx="2477774" cy="24622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s-ES" sz="1000" u="none" cap="none" strike="noStrike">
                <a:solidFill>
                  <a:srgbClr val="3F404A"/>
                </a:solidFill>
                <a:latin typeface="Arial"/>
                <a:ea typeface="Arial"/>
                <a:cs typeface="Arial"/>
                <a:sym typeface="Arial"/>
              </a:rPr>
              <a:t>Project No. 2014-1-LT01-KA202-000562</a:t>
            </a:r>
          </a:p>
        </p:txBody>
      </p:sp>
      <p:pic>
        <p:nvPicPr>
          <p:cNvPr descr="erasmusplus_logo.png" id="16" name="Shape 16"/>
          <p:cNvPicPr preferRelativeResize="0"/>
          <p:nvPr/>
        </p:nvPicPr>
        <p:blipFill rotWithShape="1">
          <a:blip r:embed="rId3">
            <a:alphaModFix/>
          </a:blip>
          <a:srcRect b="0" l="0" r="0" t="0"/>
          <a:stretch/>
        </p:blipFill>
        <p:spPr>
          <a:xfrm>
            <a:off x="6721121" y="184478"/>
            <a:ext cx="2245734" cy="494341"/>
          </a:xfrm>
          <a:prstGeom prst="rect">
            <a:avLst/>
          </a:prstGeom>
          <a:noFill/>
          <a:ln>
            <a:noFill/>
          </a:ln>
        </p:spPr>
      </p:pic>
      <p:pic>
        <p:nvPicPr>
          <p:cNvPr descr="oficialus_logo_296x200_0.png" id="17" name="Shape 17"/>
          <p:cNvPicPr preferRelativeResize="0"/>
          <p:nvPr/>
        </p:nvPicPr>
        <p:blipFill rotWithShape="1">
          <a:blip r:embed="rId4">
            <a:alphaModFix/>
          </a:blip>
          <a:srcRect b="0" l="0" r="0" t="0"/>
          <a:stretch/>
        </p:blipFill>
        <p:spPr>
          <a:xfrm>
            <a:off x="0" y="0"/>
            <a:ext cx="1434138" cy="969012"/>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5"/>
    <p:sldLayoutId id="2147483649" r:id="rId6"/>
    <p:sldLayoutId id="2147483650" r:id="rId7"/>
    <p:sldLayoutId id="2147483651" r:id="rId8"/>
    <p:sldLayoutId id="2147483652" r:id="rId9"/>
    <p:sldLayoutId id="2147483653" r:id="rId10"/>
    <p:sldLayoutId id="2147483654" r:id="rId11"/>
    <p:sldLayoutId id="2147483655" r:id="rId12"/>
    <p:sldLayoutId id="2147483656" r:id="rId13"/>
    <p:sldLayoutId id="2147483657" r:id="rId14"/>
    <p:sldLayoutId id="2147483658" r:id="rId1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hyperlink" Target="https://docs.google.com/document/d/1EPNCdh73qDJnAHlVlmrrpdMQqAbcclvty65sZW61XnM/edit"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x="0" y="0"/>
          <a:ext cx="0" cy="0"/>
          <a:chOff x="0" y="0"/>
          <a:chExt cx="0" cy="0"/>
        </a:xfrm>
      </p:grpSpPr>
      <p:sp>
        <p:nvSpPr>
          <p:cNvPr id="91" name="Shape 91"/>
          <p:cNvSpPr txBox="1"/>
          <p:nvPr>
            <p:ph type="ctrTitle"/>
          </p:nvPr>
        </p:nvSpPr>
        <p:spPr>
          <a:xfrm>
            <a:off x="1141998" y="1842766"/>
            <a:ext cx="6630402" cy="2373099"/>
          </a:xfrm>
          <a:prstGeom prst="rect">
            <a:avLst/>
          </a:prstGeom>
          <a:noFill/>
          <a:ln>
            <a:noFill/>
          </a:ln>
        </p:spPr>
        <p:txBody>
          <a:bodyPr anchorCtr="0" anchor="ctr" bIns="45700" lIns="91425" rIns="91425" tIns="45700">
            <a:noAutofit/>
          </a:bodyPr>
          <a:lstStyle/>
          <a:p>
            <a:pPr indent="0" lvl="0" marL="0" marR="0" rtl="0" algn="ctr">
              <a:spcBef>
                <a:spcPts val="0"/>
              </a:spcBef>
              <a:buClr>
                <a:schemeClr val="dk1"/>
              </a:buClr>
              <a:buSzPct val="25000"/>
              <a:buFont typeface="Arial"/>
              <a:buNone/>
            </a:pPr>
            <a:r>
              <a:rPr b="0" i="0" lang="es-ES" sz="3959" u="none" cap="none" strike="noStrike">
                <a:solidFill>
                  <a:schemeClr val="dk1"/>
                </a:solidFill>
                <a:latin typeface="Arial"/>
                <a:ea typeface="Arial"/>
                <a:cs typeface="Arial"/>
                <a:sym typeface="Arial"/>
              </a:rPr>
              <a:t>COMMITTEES</a:t>
            </a:r>
            <a:br>
              <a:rPr b="0" i="0" lang="es-ES" sz="3959" u="none" cap="none" strike="noStrike">
                <a:solidFill>
                  <a:schemeClr val="dk1"/>
                </a:solidFill>
                <a:latin typeface="Arial"/>
                <a:ea typeface="Arial"/>
                <a:cs typeface="Arial"/>
                <a:sym typeface="Arial"/>
              </a:rPr>
            </a:br>
            <a:r>
              <a:rPr b="0" i="0" lang="es-ES" sz="3600" u="none" cap="none" strike="noStrike">
                <a:solidFill>
                  <a:schemeClr val="dk1"/>
                </a:solidFill>
                <a:latin typeface="Arial"/>
                <a:ea typeface="Arial"/>
                <a:cs typeface="Arial"/>
                <a:sym typeface="Arial"/>
              </a:rPr>
              <a:t>Fostering the active participation in the decision-making through working teams</a:t>
            </a:r>
          </a:p>
        </p:txBody>
      </p:sp>
      <p:sp>
        <p:nvSpPr>
          <p:cNvPr id="92" name="Shape 92"/>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
        <p:nvSpPr>
          <p:cNvPr id="93" name="Shape 93"/>
          <p:cNvSpPr txBox="1"/>
          <p:nvPr/>
        </p:nvSpPr>
        <p:spPr>
          <a:xfrm>
            <a:off x="1141999" y="4485373"/>
            <a:ext cx="6630400" cy="1520791"/>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rgbClr val="888888"/>
              </a:buClr>
              <a:buSzPct val="25000"/>
              <a:buFont typeface="Arial"/>
              <a:buNone/>
            </a:pPr>
            <a:r>
              <a:rPr b="0" i="0" lang="es-ES" sz="3200" u="none" cap="none" strike="noStrike">
                <a:solidFill>
                  <a:srgbClr val="888888"/>
                </a:solidFill>
                <a:latin typeface="Arial"/>
                <a:ea typeface="Arial"/>
                <a:cs typeface="Arial"/>
                <a:sym typeface="Arial"/>
              </a:rPr>
              <a:t>Fondo Formación Euskadi, S.L.L.</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 name="Shape 97"/>
        <p:cNvGrpSpPr/>
        <p:nvPr/>
      </p:nvGrpSpPr>
      <p:grpSpPr>
        <a:xfrm>
          <a:off x="0" y="0"/>
          <a:ext cx="0" cy="0"/>
          <a:chOff x="0" y="0"/>
          <a:chExt cx="0" cy="0"/>
        </a:xfrm>
      </p:grpSpPr>
      <p:sp>
        <p:nvSpPr>
          <p:cNvPr id="98" name="Shape 98"/>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Purpose</a:t>
            </a:r>
            <a:br>
              <a:rPr b="0" i="0" lang="es-ES" sz="3200" u="none" cap="none" strike="noStrike">
                <a:solidFill>
                  <a:schemeClr val="dk1"/>
                </a:solidFill>
                <a:latin typeface="Arial"/>
                <a:ea typeface="Arial"/>
                <a:cs typeface="Arial"/>
                <a:sym typeface="Arial"/>
              </a:rPr>
            </a:br>
          </a:p>
        </p:txBody>
      </p:sp>
      <p:sp>
        <p:nvSpPr>
          <p:cNvPr id="99" name="Shape 99"/>
          <p:cNvSpPr txBox="1"/>
          <p:nvPr>
            <p:ph idx="1" type="subTitle"/>
          </p:nvPr>
        </p:nvSpPr>
        <p:spPr>
          <a:xfrm>
            <a:off x="1141996" y="2348565"/>
            <a:ext cx="6630400" cy="1520791"/>
          </a:xfrm>
          <a:prstGeom prst="rect">
            <a:avLst/>
          </a:prstGeom>
          <a:noFill/>
          <a:ln>
            <a:noFill/>
          </a:ln>
        </p:spPr>
        <p:txBody>
          <a:bodyPr anchorCtr="0" anchor="t" bIns="45700" lIns="91425" rIns="91425" tIns="45700">
            <a:noAutofit/>
          </a:bodyPr>
          <a:lstStyle/>
          <a:p>
            <a:pPr indent="0" lvl="0" marL="0" marR="0" rtl="0" algn="just">
              <a:spcBef>
                <a:spcPts val="0"/>
              </a:spcBef>
              <a:buClr>
                <a:srgbClr val="888888"/>
              </a:buClr>
              <a:buSzPct val="25000"/>
              <a:buFont typeface="Arial"/>
              <a:buNone/>
            </a:pPr>
            <a:r>
              <a:rPr b="0" i="0" lang="es-ES" sz="2800" u="none" cap="none" strike="noStrike">
                <a:solidFill>
                  <a:srgbClr val="888888"/>
                </a:solidFill>
                <a:latin typeface="Arial"/>
                <a:ea typeface="Arial"/>
                <a:cs typeface="Arial"/>
                <a:sym typeface="Arial"/>
              </a:rPr>
              <a:t>Favour the transversal competences such as Labour risk prevention, Environment, Image and Communication, and Coexistence by making working groups. </a:t>
            </a:r>
          </a:p>
        </p:txBody>
      </p:sp>
      <p:sp>
        <p:nvSpPr>
          <p:cNvPr id="100" name="Shape 100"/>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4" name="Shape 104"/>
        <p:cNvGrpSpPr/>
        <p:nvPr/>
      </p:nvGrpSpPr>
      <p:grpSpPr>
        <a:xfrm>
          <a:off x="0" y="0"/>
          <a:ext cx="0" cy="0"/>
          <a:chOff x="0" y="0"/>
          <a:chExt cx="0" cy="0"/>
        </a:xfrm>
      </p:grpSpPr>
      <p:sp>
        <p:nvSpPr>
          <p:cNvPr id="105" name="Shape 105"/>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Objectives</a:t>
            </a:r>
            <a:br>
              <a:rPr b="0" i="0" lang="es-ES" sz="3200" u="none" cap="none" strike="noStrike">
                <a:solidFill>
                  <a:schemeClr val="dk1"/>
                </a:solidFill>
                <a:latin typeface="Arial"/>
                <a:ea typeface="Arial"/>
                <a:cs typeface="Arial"/>
                <a:sym typeface="Arial"/>
              </a:rPr>
            </a:br>
          </a:p>
        </p:txBody>
      </p:sp>
      <p:sp>
        <p:nvSpPr>
          <p:cNvPr id="106" name="Shape 106"/>
          <p:cNvSpPr txBox="1"/>
          <p:nvPr>
            <p:ph idx="1" type="subTitle"/>
          </p:nvPr>
        </p:nvSpPr>
        <p:spPr>
          <a:xfrm>
            <a:off x="1141996" y="2348565"/>
            <a:ext cx="6750718"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The students take active part in decision making in the centre , as well as its improvement, through formalising working teams.</a:t>
            </a:r>
          </a:p>
          <a:p>
            <a:pPr indent="0" lvl="0" marL="0" marR="0" rtl="0" algn="l">
              <a:spcBef>
                <a:spcPts val="56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Ensure the knowledge transfer regarding transversal competences; as people “learn by doing”.</a:t>
            </a:r>
          </a:p>
        </p:txBody>
      </p:sp>
      <p:sp>
        <p:nvSpPr>
          <p:cNvPr id="107" name="Shape 107"/>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1" name="Shape 111"/>
        <p:cNvGrpSpPr/>
        <p:nvPr/>
      </p:nvGrpSpPr>
      <p:grpSpPr>
        <a:xfrm>
          <a:off x="0" y="0"/>
          <a:ext cx="0" cy="0"/>
          <a:chOff x="0" y="0"/>
          <a:chExt cx="0" cy="0"/>
        </a:xfrm>
      </p:grpSpPr>
      <p:sp>
        <p:nvSpPr>
          <p:cNvPr id="112" name="Shape 112"/>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Composition</a:t>
            </a:r>
            <a:br>
              <a:rPr b="0" i="0" lang="es-ES" sz="3200" u="none" cap="none" strike="noStrike">
                <a:solidFill>
                  <a:schemeClr val="dk1"/>
                </a:solidFill>
                <a:latin typeface="Arial"/>
                <a:ea typeface="Arial"/>
                <a:cs typeface="Arial"/>
                <a:sym typeface="Arial"/>
              </a:rPr>
            </a:br>
          </a:p>
        </p:txBody>
      </p:sp>
      <p:sp>
        <p:nvSpPr>
          <p:cNvPr id="113" name="Shape 113"/>
          <p:cNvSpPr txBox="1"/>
          <p:nvPr>
            <p:ph idx="1" type="subTitle"/>
          </p:nvPr>
        </p:nvSpPr>
        <p:spPr>
          <a:xfrm>
            <a:off x="1141996" y="2156058"/>
            <a:ext cx="6750718"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There are four committees (working teams): Labour Hazard Prevention, Environment, Image and Communication, and Coexistence.</a:t>
            </a:r>
          </a:p>
          <a:p>
            <a:pPr indent="0" lvl="0" marL="0" marR="0" rtl="0" algn="l">
              <a:spcBef>
                <a:spcPts val="56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Each committee consists of: </a:t>
            </a:r>
          </a:p>
          <a:p>
            <a:pPr indent="0" lvl="1" marL="457200" marR="0" rtl="0" algn="l">
              <a:spcBef>
                <a:spcPts val="560"/>
              </a:spcBef>
              <a:buClr>
                <a:srgbClr val="888888"/>
              </a:buClr>
              <a:buSzPct val="25000"/>
              <a:buFont typeface="Arial"/>
              <a:buNone/>
            </a:pPr>
            <a:r>
              <a:rPr b="0" i="0" lang="es-ES" sz="2800" u="none" cap="none" strike="noStrike">
                <a:solidFill>
                  <a:srgbClr val="888888"/>
                </a:solidFill>
                <a:latin typeface="Arial"/>
                <a:ea typeface="Arial"/>
                <a:cs typeface="Arial"/>
                <a:sym typeface="Arial"/>
              </a:rPr>
              <a:t>- 12 students: six first-year students and six second-year students.</a:t>
            </a:r>
          </a:p>
          <a:p>
            <a:pPr indent="0" lvl="1" marL="457200" marR="0" rtl="0" algn="l">
              <a:spcBef>
                <a:spcPts val="560"/>
              </a:spcBef>
              <a:buClr>
                <a:srgbClr val="888888"/>
              </a:buClr>
              <a:buSzPct val="25000"/>
              <a:buFont typeface="Arial"/>
              <a:buNone/>
            </a:pPr>
            <a:r>
              <a:rPr b="0" i="0" lang="es-ES" sz="2800" u="none" cap="none" strike="noStrike">
                <a:solidFill>
                  <a:srgbClr val="888888"/>
                </a:solidFill>
                <a:latin typeface="Arial"/>
                <a:ea typeface="Arial"/>
                <a:cs typeface="Arial"/>
                <a:sym typeface="Arial"/>
              </a:rPr>
              <a:t>- Two teachers: one first-year teacher and one second-year teacher.</a:t>
            </a:r>
          </a:p>
        </p:txBody>
      </p:sp>
      <p:sp>
        <p:nvSpPr>
          <p:cNvPr id="114" name="Shape 114"/>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8" name="Shape 118"/>
        <p:cNvGrpSpPr/>
        <p:nvPr/>
      </p:nvGrpSpPr>
      <p:grpSpPr>
        <a:xfrm>
          <a:off x="0" y="0"/>
          <a:ext cx="0" cy="0"/>
          <a:chOff x="0" y="0"/>
          <a:chExt cx="0" cy="0"/>
        </a:xfrm>
      </p:grpSpPr>
      <p:sp>
        <p:nvSpPr>
          <p:cNvPr id="119" name="Shape 119"/>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Organization</a:t>
            </a:r>
            <a:br>
              <a:rPr b="0" i="0" lang="es-ES" sz="3200" u="none" cap="none" strike="noStrike">
                <a:solidFill>
                  <a:schemeClr val="dk1"/>
                </a:solidFill>
                <a:latin typeface="Arial"/>
                <a:ea typeface="Arial"/>
                <a:cs typeface="Arial"/>
                <a:sym typeface="Arial"/>
              </a:rPr>
            </a:br>
          </a:p>
        </p:txBody>
      </p:sp>
      <p:sp>
        <p:nvSpPr>
          <p:cNvPr id="120" name="Shape 120"/>
          <p:cNvSpPr txBox="1"/>
          <p:nvPr>
            <p:ph idx="1" type="subTitle"/>
          </p:nvPr>
        </p:nvSpPr>
        <p:spPr>
          <a:xfrm>
            <a:off x="1141996" y="2348565"/>
            <a:ext cx="6750718" cy="1520791"/>
          </a:xfrm>
          <a:prstGeom prst="rect">
            <a:avLst/>
          </a:prstGeom>
          <a:noFill/>
          <a:ln>
            <a:noFill/>
          </a:ln>
        </p:spPr>
        <p:txBody>
          <a:bodyPr anchorCtr="0" anchor="t" bIns="45700" lIns="91425" rIns="91425" tIns="45700">
            <a:noAutofit/>
          </a:bodyPr>
          <a:lstStyle/>
          <a:p>
            <a:pPr indent="0" lvl="0" marL="0" marR="0" rtl="0" algn="just">
              <a:spcBef>
                <a:spcPts val="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Each committee meets weekly for an hour.</a:t>
            </a:r>
          </a:p>
          <a:p>
            <a:pPr indent="0" lvl="0" marL="0" marR="0" rtl="0" algn="just">
              <a:spcBef>
                <a:spcPts val="560"/>
              </a:spcBef>
              <a:buClr>
                <a:srgbClr val="888888"/>
              </a:buClr>
              <a:buSzPct val="25000"/>
              <a:buFont typeface="Arial"/>
              <a:buNone/>
            </a:pPr>
            <a:r>
              <a:t/>
            </a:r>
            <a:endParaRPr b="0" i="0" sz="2800" u="none" cap="none" strike="noStrike">
              <a:solidFill>
                <a:srgbClr val="888888"/>
              </a:solidFill>
              <a:latin typeface="Arial"/>
              <a:ea typeface="Arial"/>
              <a:cs typeface="Arial"/>
              <a:sym typeface="Arial"/>
            </a:endParaRPr>
          </a:p>
          <a:p>
            <a:pPr indent="0" lvl="0" marL="0" marR="0" rtl="0" algn="just">
              <a:spcBef>
                <a:spcPts val="56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The representatives are selected in each group by voting, after having performed a </a:t>
            </a:r>
            <a:r>
              <a:rPr b="1" i="1" lang="es-ES" sz="2800" u="sng" cap="none" strike="noStrike">
                <a:solidFill>
                  <a:schemeClr val="hlink"/>
                </a:solidFill>
                <a:latin typeface="Arial"/>
                <a:ea typeface="Arial"/>
                <a:cs typeface="Arial"/>
                <a:sym typeface="Arial"/>
                <a:hlinkClick r:id="rId3"/>
              </a:rPr>
              <a:t>dynamics</a:t>
            </a:r>
            <a:r>
              <a:rPr b="0" i="0" lang="es-ES" sz="2800" u="none" cap="none" strike="noStrike">
                <a:solidFill>
                  <a:srgbClr val="FF0000"/>
                </a:solidFill>
                <a:latin typeface="Arial"/>
                <a:ea typeface="Arial"/>
                <a:cs typeface="Arial"/>
                <a:sym typeface="Arial"/>
              </a:rPr>
              <a:t> </a:t>
            </a:r>
            <a:r>
              <a:rPr b="0" i="0" lang="es-ES" sz="2800" u="none" cap="none" strike="noStrike">
                <a:solidFill>
                  <a:srgbClr val="888888"/>
                </a:solidFill>
                <a:latin typeface="Arial"/>
                <a:ea typeface="Arial"/>
                <a:cs typeface="Arial"/>
                <a:sym typeface="Arial"/>
              </a:rPr>
              <a:t>to determine each person’s strong points within the group.</a:t>
            </a:r>
          </a:p>
        </p:txBody>
      </p:sp>
      <p:sp>
        <p:nvSpPr>
          <p:cNvPr id="121" name="Shape 121"/>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x="0" y="0"/>
          <a:ext cx="0" cy="0"/>
          <a:chOff x="0" y="0"/>
          <a:chExt cx="0" cy="0"/>
        </a:xfrm>
      </p:grpSpPr>
      <p:sp>
        <p:nvSpPr>
          <p:cNvPr id="126" name="Shape 126"/>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Functions (1/2)</a:t>
            </a:r>
            <a:br>
              <a:rPr b="0" i="0" lang="es-ES" sz="3200" u="none" cap="none" strike="noStrike">
                <a:solidFill>
                  <a:schemeClr val="dk1"/>
                </a:solidFill>
                <a:latin typeface="Arial"/>
                <a:ea typeface="Arial"/>
                <a:cs typeface="Arial"/>
                <a:sym typeface="Arial"/>
              </a:rPr>
            </a:br>
          </a:p>
        </p:txBody>
      </p:sp>
      <p:sp>
        <p:nvSpPr>
          <p:cNvPr id="127" name="Shape 127"/>
          <p:cNvSpPr txBox="1"/>
          <p:nvPr>
            <p:ph idx="1" type="subTitle"/>
          </p:nvPr>
        </p:nvSpPr>
        <p:spPr>
          <a:xfrm>
            <a:off x="1141996" y="2348565"/>
            <a:ext cx="6750718"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Call for the weekly meetings</a:t>
            </a:r>
          </a:p>
          <a:p>
            <a:pPr indent="0" lvl="0" marL="0" marR="0" rtl="0" algn="l">
              <a:spcBef>
                <a:spcPts val="56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Carry out a surveillance on safety, recycling, image and coexistence. </a:t>
            </a:r>
          </a:p>
          <a:p>
            <a:pPr indent="0" lvl="0" marL="0" marR="0" rtl="0" algn="l">
              <a:spcBef>
                <a:spcPts val="56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Identify the improvement areas and prioritise them. </a:t>
            </a:r>
          </a:p>
          <a:p>
            <a:pPr indent="0" lvl="0" marL="0" marR="0" rtl="0" algn="l">
              <a:spcBef>
                <a:spcPts val="56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Elaborate a performance plan</a:t>
            </a:r>
          </a:p>
          <a:p>
            <a:pPr indent="0" lvl="0" marL="0" marR="0" rtl="0" algn="l">
              <a:spcBef>
                <a:spcPts val="56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Manage the implementation of improvement measures.</a:t>
            </a:r>
          </a:p>
        </p:txBody>
      </p:sp>
      <p:sp>
        <p:nvSpPr>
          <p:cNvPr id="128" name="Shape 128"/>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2" name="Shape 132"/>
        <p:cNvGrpSpPr/>
        <p:nvPr/>
      </p:nvGrpSpPr>
      <p:grpSpPr>
        <a:xfrm>
          <a:off x="0" y="0"/>
          <a:ext cx="0" cy="0"/>
          <a:chOff x="0" y="0"/>
          <a:chExt cx="0" cy="0"/>
        </a:xfrm>
      </p:grpSpPr>
      <p:sp>
        <p:nvSpPr>
          <p:cNvPr id="133" name="Shape 133"/>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Functions (2/2)</a:t>
            </a:r>
            <a:br>
              <a:rPr b="0" i="0" lang="es-ES" sz="3200" u="none" cap="none" strike="noStrike">
                <a:solidFill>
                  <a:schemeClr val="dk1"/>
                </a:solidFill>
                <a:latin typeface="Arial"/>
                <a:ea typeface="Arial"/>
                <a:cs typeface="Arial"/>
                <a:sym typeface="Arial"/>
              </a:rPr>
            </a:br>
          </a:p>
        </p:txBody>
      </p:sp>
      <p:sp>
        <p:nvSpPr>
          <p:cNvPr id="134" name="Shape 134"/>
          <p:cNvSpPr txBox="1"/>
          <p:nvPr>
            <p:ph idx="1" type="subTitle"/>
          </p:nvPr>
        </p:nvSpPr>
        <p:spPr>
          <a:xfrm>
            <a:off x="1141996" y="2348565"/>
            <a:ext cx="6750718"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Control and evaluate processes and results. </a:t>
            </a:r>
          </a:p>
          <a:p>
            <a:pPr indent="0" lvl="0" marL="0" marR="0" rtl="0" algn="l">
              <a:spcBef>
                <a:spcPts val="56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Elaborate the minutes of each meeting.</a:t>
            </a:r>
          </a:p>
          <a:p>
            <a:pPr indent="0" lvl="0" marL="0" marR="0" rtl="0" algn="l">
              <a:spcBef>
                <a:spcPts val="56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Communicate the identified improvement areas and their results to the centre. It is done through staff meetings, assemblies, specific notice boards…</a:t>
            </a:r>
          </a:p>
        </p:txBody>
      </p:sp>
      <p:sp>
        <p:nvSpPr>
          <p:cNvPr id="135" name="Shape 135"/>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x="0" y="0"/>
          <a:ext cx="0" cy="0"/>
          <a:chOff x="0" y="0"/>
          <a:chExt cx="0" cy="0"/>
        </a:xfrm>
      </p:grpSpPr>
      <p:sp>
        <p:nvSpPr>
          <p:cNvPr id="140" name="Shape 140"/>
          <p:cNvSpPr txBox="1"/>
          <p:nvPr>
            <p:ph idx="1" type="subTitle"/>
          </p:nvPr>
        </p:nvSpPr>
        <p:spPr>
          <a:xfrm>
            <a:off x="1141999" y="973373"/>
            <a:ext cx="6630400" cy="217223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buClr>
                <a:srgbClr val="888888"/>
              </a:buClr>
              <a:buSzPct val="25000"/>
              <a:buFont typeface="Arial"/>
              <a:buNone/>
            </a:pPr>
            <a:r>
              <a:rPr b="0" i="0" lang="es-ES" sz="2960" u="none" cap="none" strike="noStrike">
                <a:solidFill>
                  <a:srgbClr val="888888"/>
                </a:solidFill>
                <a:latin typeface="Arial"/>
                <a:ea typeface="Arial"/>
                <a:cs typeface="Arial"/>
                <a:sym typeface="Arial"/>
              </a:rPr>
              <a:t>Produced by Fondo Formacion Euskadi in the framework of Erasmus+ project</a:t>
            </a:r>
            <a:br>
              <a:rPr b="0" i="0" lang="es-ES" sz="2960" u="none" cap="none" strike="noStrike">
                <a:solidFill>
                  <a:srgbClr val="888888"/>
                </a:solidFill>
                <a:latin typeface="Arial"/>
                <a:ea typeface="Arial"/>
                <a:cs typeface="Arial"/>
                <a:sym typeface="Arial"/>
              </a:rPr>
            </a:br>
            <a:r>
              <a:rPr b="0" i="0" lang="es-ES" sz="2960" u="none" cap="none" strike="noStrike">
                <a:solidFill>
                  <a:srgbClr val="888888"/>
                </a:solidFill>
                <a:latin typeface="Arial"/>
                <a:ea typeface="Arial"/>
                <a:cs typeface="Arial"/>
                <a:sym typeface="Arial"/>
              </a:rPr>
              <a:t>“Open Professional Collaboration for Innovation”</a:t>
            </a:r>
          </a:p>
        </p:txBody>
      </p:sp>
      <p:sp>
        <p:nvSpPr>
          <p:cNvPr id="141" name="Shape 141"/>
          <p:cNvSpPr txBox="1"/>
          <p:nvPr/>
        </p:nvSpPr>
        <p:spPr>
          <a:xfrm>
            <a:off x="1141999" y="2931935"/>
            <a:ext cx="6630400" cy="1365072"/>
          </a:xfrm>
          <a:prstGeom prst="rect">
            <a:avLst/>
          </a:prstGeom>
          <a:noFill/>
          <a:ln>
            <a:noFill/>
          </a:ln>
        </p:spPr>
        <p:txBody>
          <a:bodyPr anchorCtr="0" anchor="ctr" bIns="45700" lIns="91425" rIns="91425" tIns="45700">
            <a:noAutofit/>
          </a:bodyPr>
          <a:lstStyle/>
          <a:p>
            <a:pPr indent="0" lvl="0" marL="0" marR="0" rtl="0" algn="ctr">
              <a:spcBef>
                <a:spcPts val="0"/>
              </a:spcBef>
              <a:buClr>
                <a:srgbClr val="888888"/>
              </a:buClr>
              <a:buSzPct val="25000"/>
              <a:buFont typeface="Arial"/>
              <a:buNone/>
            </a:pPr>
            <a:r>
              <a:rPr b="0" i="0" lang="es-ES" sz="3200" u="none" cap="none" strike="noStrike">
                <a:solidFill>
                  <a:srgbClr val="888888"/>
                </a:solidFill>
                <a:latin typeface="Arial"/>
                <a:ea typeface="Arial"/>
                <a:cs typeface="Arial"/>
                <a:sym typeface="Arial"/>
              </a:rPr>
              <a:t>Contributors: Marta Palacio</a:t>
            </a:r>
          </a:p>
        </p:txBody>
      </p:sp>
      <p:sp>
        <p:nvSpPr>
          <p:cNvPr id="142" name="Shape 142"/>
          <p:cNvSpPr txBox="1"/>
          <p:nvPr/>
        </p:nvSpPr>
        <p:spPr>
          <a:xfrm>
            <a:off x="1141999" y="4449407"/>
            <a:ext cx="6630400" cy="1365072"/>
          </a:xfrm>
          <a:prstGeom prst="rect">
            <a:avLst/>
          </a:prstGeom>
          <a:noFill/>
          <a:ln>
            <a:noFill/>
          </a:ln>
        </p:spPr>
        <p:txBody>
          <a:bodyPr anchorCtr="0" anchor="ctr" bIns="45700" lIns="91425" rIns="91425" tIns="45700">
            <a:noAutofit/>
          </a:bodyPr>
          <a:lstStyle/>
          <a:p>
            <a:pPr indent="0" lvl="0" marL="0" marR="0" rtl="0" algn="ctr">
              <a:lnSpc>
                <a:spcPct val="80000"/>
              </a:lnSpc>
              <a:spcBef>
                <a:spcPts val="0"/>
              </a:spcBef>
              <a:buClr>
                <a:srgbClr val="888888"/>
              </a:buClr>
              <a:buSzPct val="25000"/>
              <a:buFont typeface="Arial"/>
              <a:buNone/>
            </a:pPr>
            <a:r>
              <a:rPr b="0" i="0" lang="es-ES" sz="2000" u="none" cap="none" strike="noStrike">
                <a:solidFill>
                  <a:srgbClr val="888888"/>
                </a:solidFill>
                <a:latin typeface="Arial"/>
                <a:ea typeface="Arial"/>
                <a:cs typeface="Arial"/>
                <a:sym typeface="Arial"/>
              </a:rPr>
              <a:t>This project has been funded by Erasmus + programme of the European Union. This OER reflects the views only of the authors, and the Commission cannot be held responsible for any use which may be made of the information contained therein.</a:t>
            </a: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