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F9E79-9C09-45F2-A4B4-9385F82D9E43}" type="datetimeFigureOut">
              <a:rPr lang="es-ES" smtClean="0"/>
              <a:pPr/>
              <a:t>18/09/2015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43F9A-C1CC-4FD1-8FE7-46D26932EF7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OER – PAYROLL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Purpose of OER: Motivate students, make them to the owners of the project</a:t>
            </a:r>
            <a:endParaRPr lang="es-ES" dirty="0"/>
          </a:p>
        </p:txBody>
      </p:sp>
      <p:pic>
        <p:nvPicPr>
          <p:cNvPr id="5122" name="image02.png" descr="Description: openprof:stilius:logo:OpenProf_logo_pilnas_maz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1562100" cy="431800"/>
          </a:xfrm>
          <a:prstGeom prst="rect">
            <a:avLst/>
          </a:prstGeom>
          <a:noFill/>
        </p:spPr>
      </p:pic>
      <p:pic>
        <p:nvPicPr>
          <p:cNvPr id="5121" name="image03.png" descr="Description: openprof:stilius:logo:erasmusplus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8680"/>
            <a:ext cx="1971675" cy="4318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dobe Caslon Pro"/>
                <a:cs typeface="Adobe Caslon Pro"/>
              </a:rPr>
              <a:t>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3E4048"/>
                </a:solidFill>
                <a:effectLst/>
                <a:latin typeface="Arial" pitchFamily="34" charset="0"/>
                <a:ea typeface="Adobe Caslon Pro"/>
                <a:cs typeface="Adobe Caslon Pro"/>
              </a:rPr>
              <a:t>Open Professional Collaboration for Innovation  </a:t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3E4048"/>
                </a:solidFill>
                <a:effectLst/>
                <a:latin typeface="Arial" pitchFamily="34" charset="0"/>
                <a:ea typeface="Adobe Caslon Pro"/>
                <a:cs typeface="Adobe Caslon Pro"/>
              </a:rPr>
            </a:b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3E4048"/>
                </a:solidFill>
                <a:effectLst/>
                <a:latin typeface="Arial" pitchFamily="34" charset="0"/>
                <a:ea typeface="Adobe Caslon Pro"/>
                <a:cs typeface="Adobe Caslon Pro"/>
              </a:rPr>
              <a:t>(No. 2014-1-LT01-KA202-000562)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en-GB" dirty="0" smtClean="0"/>
              <a:t>Justification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It works on informal competences</a:t>
            </a:r>
          </a:p>
          <a:p>
            <a:r>
              <a:rPr lang="en-GB" dirty="0" smtClean="0"/>
              <a:t>It points out the importance of a suitable attitude and good working habits. </a:t>
            </a:r>
          </a:p>
          <a:p>
            <a:r>
              <a:rPr lang="en-GB" dirty="0" smtClean="0"/>
              <a:t>Getting results in the short term is encouraging.</a:t>
            </a:r>
          </a:p>
          <a:p>
            <a:r>
              <a:rPr lang="en-GB" dirty="0" smtClean="0"/>
              <a:t>It allows self-evaluation</a:t>
            </a:r>
          </a:p>
          <a:p>
            <a:r>
              <a:rPr lang="en-GB" dirty="0" smtClean="0"/>
              <a:t>It allows self-correction.</a:t>
            </a:r>
          </a:p>
          <a:p>
            <a:r>
              <a:rPr lang="en-GB" dirty="0" smtClean="0"/>
              <a:t>It favours individual tutelage with the students. </a:t>
            </a:r>
          </a:p>
        </p:txBody>
      </p:sp>
      <p:pic>
        <p:nvPicPr>
          <p:cNvPr id="4" name="image02.png" descr="Description: openprof:stilius:logo:OpenProf_logo_pilnas_maz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1562100" cy="431800"/>
          </a:xfrm>
          <a:prstGeom prst="rect">
            <a:avLst/>
          </a:prstGeom>
          <a:noFill/>
        </p:spPr>
      </p:pic>
      <p:pic>
        <p:nvPicPr>
          <p:cNvPr id="5" name="image03.png" descr="Description: openprof:stilius:logo:erasmusplus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8680"/>
            <a:ext cx="1971675" cy="43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Aims 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/>
          <a:lstStyle/>
          <a:p>
            <a:r>
              <a:rPr lang="en-GB" dirty="0" smtClean="0"/>
              <a:t>To make students identify their strong points and improvement areas regarding working attitudes and habits. </a:t>
            </a:r>
          </a:p>
          <a:p>
            <a:r>
              <a:rPr lang="en-GB" dirty="0" smtClean="0"/>
              <a:t>To make the students suggest improvement strategies regarding working attitudes and habits. 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image02.png" descr="Description: openprof:stilius:logo:OpenProf_logo_pilnas_maz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1562100" cy="431800"/>
          </a:xfrm>
          <a:prstGeom prst="rect">
            <a:avLst/>
          </a:prstGeom>
          <a:noFill/>
        </p:spPr>
      </p:pic>
      <p:pic>
        <p:nvPicPr>
          <p:cNvPr id="5" name="image03.png" descr="Description: openprof:stilius:logo:erasmusplus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8680"/>
            <a:ext cx="1971675" cy="43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s-ES" dirty="0" err="1" smtClean="0"/>
              <a:t>Activity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Autofit/>
          </a:bodyPr>
          <a:lstStyle/>
          <a:p>
            <a:pPr algn="just" fontAlgn="base"/>
            <a:r>
              <a:rPr lang="en-GB" sz="2800" dirty="0" smtClean="0"/>
              <a:t>The </a:t>
            </a:r>
            <a:r>
              <a:rPr lang="en-GB" sz="2800" dirty="0"/>
              <a:t>teachers daily fill in the </a:t>
            </a:r>
            <a:r>
              <a:rPr lang="en-GB" sz="2800" b="1" dirty="0" smtClean="0"/>
              <a:t>attitude record </a:t>
            </a:r>
            <a:r>
              <a:rPr lang="en-GB" sz="2800" dirty="0" smtClean="0"/>
              <a:t>(“Payroll record” file) marking different aspects of the students.</a:t>
            </a:r>
          </a:p>
          <a:p>
            <a:pPr algn="just" fontAlgn="base"/>
            <a:r>
              <a:rPr lang="en-GB" sz="2800" dirty="0" smtClean="0"/>
              <a:t>They weekly transfer the data to the “Payroll_1ºquarter” grid.</a:t>
            </a:r>
          </a:p>
          <a:p>
            <a:pPr algn="just" fontAlgn="base"/>
            <a:r>
              <a:rPr lang="en-GB" sz="2800" dirty="0" smtClean="0"/>
              <a:t>The students weekly fill in the </a:t>
            </a:r>
            <a:r>
              <a:rPr lang="en-GB" sz="2800" b="1" dirty="0" smtClean="0"/>
              <a:t>payrolls</a:t>
            </a:r>
            <a:r>
              <a:rPr lang="en-GB" sz="2800" dirty="0" smtClean="0"/>
              <a:t> (“Payroll” file), evaluating themselves in the different items. </a:t>
            </a:r>
          </a:p>
          <a:p>
            <a:pPr algn="just" fontAlgn="base"/>
            <a:r>
              <a:rPr lang="en-GB" sz="2800" dirty="0" smtClean="0"/>
              <a:t>The teacher compares the student’s self-evaluation data (“Payroll” file) with the data he/she has collected in “Payroll_1ºquarter</a:t>
            </a:r>
            <a:r>
              <a:rPr lang="en-GB" sz="2800" dirty="0" smtClean="0"/>
              <a:t>”.</a:t>
            </a:r>
            <a:endParaRPr lang="en-GB" sz="2800" dirty="0" smtClean="0"/>
          </a:p>
        </p:txBody>
      </p:sp>
      <p:pic>
        <p:nvPicPr>
          <p:cNvPr id="16" name="image02.png" descr="Description: openprof:stilius:logo:OpenProf_logo_pilnas_maz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1562100" cy="431800"/>
          </a:xfrm>
          <a:prstGeom prst="rect">
            <a:avLst/>
          </a:prstGeom>
          <a:noFill/>
        </p:spPr>
      </p:pic>
      <p:pic>
        <p:nvPicPr>
          <p:cNvPr id="17" name="image03.png" descr="Description: openprof:stilius:logo:erasmusplus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8680"/>
            <a:ext cx="1971675" cy="43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s-ES" dirty="0" err="1" smtClean="0"/>
              <a:t>Activity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Autofit/>
          </a:bodyPr>
          <a:lstStyle/>
          <a:p>
            <a:pPr algn="just" fontAlgn="base"/>
            <a:r>
              <a:rPr lang="en-GB" sz="2800" dirty="0" smtClean="0"/>
              <a:t>In </a:t>
            </a:r>
            <a:r>
              <a:rPr lang="en-GB" sz="2800" dirty="0" smtClean="0"/>
              <a:t>case there are significant differences he/she holds a meeting with the student to see the reason for the differences in the criteria evaluation. </a:t>
            </a:r>
          </a:p>
          <a:p>
            <a:pPr algn="just" fontAlgn="base"/>
            <a:r>
              <a:rPr lang="en-GB" sz="2800" dirty="0" smtClean="0"/>
              <a:t>Improvement strategies are agreed (teacher – student) regarding the working attitudes and habits, encouraging the student to increase his/her “Payroll”.</a:t>
            </a:r>
          </a:p>
          <a:p>
            <a:pPr algn="just" fontAlgn="base"/>
            <a:r>
              <a:rPr lang="en-GB" sz="2800" dirty="0" smtClean="0"/>
              <a:t>“Payroll_1º quarter” will be used in the weekly meetings to determine the strategy to follow with the students or the individual tutelage work. </a:t>
            </a:r>
            <a:endParaRPr lang="es-ES" sz="2800" dirty="0"/>
          </a:p>
        </p:txBody>
      </p:sp>
      <p:pic>
        <p:nvPicPr>
          <p:cNvPr id="16" name="image02.png" descr="Description: openprof:stilius:logo:OpenProf_logo_pilnas_maz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1562100" cy="431800"/>
          </a:xfrm>
          <a:prstGeom prst="rect">
            <a:avLst/>
          </a:prstGeom>
          <a:noFill/>
        </p:spPr>
      </p:pic>
      <p:pic>
        <p:nvPicPr>
          <p:cNvPr id="17" name="image03.png" descr="Description: openprof:stilius:logo:erasmusplus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8680"/>
            <a:ext cx="1971675" cy="43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250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OER – PAYROLL </vt:lpstr>
      <vt:lpstr>Justification</vt:lpstr>
      <vt:lpstr>Aims </vt:lpstr>
      <vt:lpstr>Activity</vt:lpstr>
      <vt:lpstr>Activity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Motivación</dc:title>
  <dc:creator>beamo</dc:creator>
  <cp:lastModifiedBy>marta.palacio</cp:lastModifiedBy>
  <cp:revision>15</cp:revision>
  <dcterms:created xsi:type="dcterms:W3CDTF">2015-07-15T07:14:49Z</dcterms:created>
  <dcterms:modified xsi:type="dcterms:W3CDTF">2015-09-18T11:54:14Z</dcterms:modified>
</cp:coreProperties>
</file>