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7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ctrTitle"/>
          </p:nvPr>
        </p:nvSpPr>
        <p:spPr>
          <a:xfrm>
            <a:off x="1141998" y="1201971"/>
            <a:ext cx="6630402" cy="2373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defRPr/>
            </a:lvl2pPr>
            <a:lvl3pPr marL="0" marR="0" lvl="2" indent="0" algn="l" rtl="0">
              <a:spcBef>
                <a:spcPts val="0"/>
              </a:spcBef>
              <a:defRPr/>
            </a:lvl3pPr>
            <a:lvl4pPr marL="0" marR="0" lvl="3" indent="0" algn="l" rtl="0">
              <a:spcBef>
                <a:spcPts val="0"/>
              </a:spcBef>
              <a:defRPr/>
            </a:lvl4pPr>
            <a:lvl5pPr marL="0" marR="0" lvl="4" indent="0" algn="l" rtl="0">
              <a:spcBef>
                <a:spcPts val="0"/>
              </a:spcBef>
              <a:defRPr/>
            </a:lvl5pPr>
            <a:lvl6pPr marL="0" marR="0" lvl="5" indent="0" algn="l" rtl="0">
              <a:spcBef>
                <a:spcPts val="0"/>
              </a:spcBef>
              <a:defRPr/>
            </a:lvl6pPr>
            <a:lvl7pPr marL="0" marR="0" lvl="6" indent="0" algn="l" rtl="0">
              <a:spcBef>
                <a:spcPts val="0"/>
              </a:spcBef>
              <a:defRPr/>
            </a:lvl7pPr>
            <a:lvl8pPr marL="0" marR="0" lvl="7" indent="0" algn="l" rtl="0">
              <a:spcBef>
                <a:spcPts val="0"/>
              </a:spcBef>
              <a:defRPr/>
            </a:lvl8pPr>
            <a:lvl9pPr marL="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ubTitle" idx="1"/>
          </p:nvPr>
        </p:nvSpPr>
        <p:spPr>
          <a:xfrm>
            <a:off x="1141999" y="3692460"/>
            <a:ext cx="6630400" cy="210235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6391075" y="6356362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>
            <a:spLocks noGrp="1"/>
          </p:cNvSpPr>
          <p:nvPr>
            <p:ph type="title"/>
          </p:nvPr>
        </p:nvSpPr>
        <p:spPr>
          <a:xfrm>
            <a:off x="1141998" y="274637"/>
            <a:ext cx="6670558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buClr>
                <a:schemeClr val="dk1"/>
              </a:buClr>
              <a:buNone/>
              <a:defRPr sz="44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 rot="5400000">
            <a:off x="2299931" y="442268"/>
            <a:ext cx="4354694" cy="667055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lvl="0" indent="-139700" algn="l" rtl="0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 sz="3200">
                <a:solidFill>
                  <a:schemeClr val="dk1"/>
                </a:solidFill>
              </a:defRPr>
            </a:lvl1pPr>
            <a:lvl2pPr marL="742950" lvl="1" indent="-107950" algn="l" rtl="0">
              <a:spcBef>
                <a:spcPts val="560"/>
              </a:spcBef>
              <a:buClr>
                <a:schemeClr val="dk1"/>
              </a:buClr>
              <a:buFont typeface="Arial"/>
              <a:buChar char="–"/>
              <a:defRPr sz="2800">
                <a:solidFill>
                  <a:schemeClr val="dk1"/>
                </a:solidFill>
              </a:defRPr>
            </a:lvl2pPr>
            <a:lvl3pPr marL="1143000" lvl="2" indent="-76200" algn="l" rtl="0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 sz="2400">
                <a:solidFill>
                  <a:schemeClr val="dk1"/>
                </a:solidFill>
              </a:defRPr>
            </a:lvl3pPr>
            <a:lvl4pPr marL="1600200" lvl="3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–"/>
              <a:defRPr sz="2000">
                <a:solidFill>
                  <a:schemeClr val="dk1"/>
                </a:solidFill>
              </a:defRPr>
            </a:lvl4pPr>
            <a:lvl5pPr marL="2057400" lvl="4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»"/>
              <a:defRPr sz="2000">
                <a:solidFill>
                  <a:schemeClr val="dk1"/>
                </a:solidFill>
              </a:defRPr>
            </a:lvl5pPr>
            <a:lvl6pPr marL="2514600" lvl="5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lvl="6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lvl="7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lvl="8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4" name="Shape 8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openprof.eu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title"/>
          </p:nvPr>
        </p:nvSpPr>
        <p:spPr>
          <a:xfrm rot="5400000">
            <a:off x="4508673" y="2395364"/>
            <a:ext cx="5851525" cy="161007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buClr>
                <a:schemeClr val="dk1"/>
              </a:buClr>
              <a:buNone/>
              <a:defRPr sz="44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 rot="5400000">
            <a:off x="883735" y="532900"/>
            <a:ext cx="5851525" cy="5335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lvl="0" indent="-139700" algn="l" rtl="0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 sz="3200">
                <a:solidFill>
                  <a:schemeClr val="dk1"/>
                </a:solidFill>
              </a:defRPr>
            </a:lvl1pPr>
            <a:lvl2pPr marL="742950" lvl="1" indent="-107950" algn="l" rtl="0">
              <a:spcBef>
                <a:spcPts val="560"/>
              </a:spcBef>
              <a:buClr>
                <a:schemeClr val="dk1"/>
              </a:buClr>
              <a:buFont typeface="Arial"/>
              <a:buChar char="–"/>
              <a:defRPr sz="2800">
                <a:solidFill>
                  <a:schemeClr val="dk1"/>
                </a:solidFill>
              </a:defRPr>
            </a:lvl2pPr>
            <a:lvl3pPr marL="1143000" lvl="2" indent="-76200" algn="l" rtl="0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 sz="2400">
                <a:solidFill>
                  <a:schemeClr val="dk1"/>
                </a:solidFill>
              </a:defRPr>
            </a:lvl3pPr>
            <a:lvl4pPr marL="1600200" lvl="3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–"/>
              <a:defRPr sz="2000">
                <a:solidFill>
                  <a:schemeClr val="dk1"/>
                </a:solidFill>
              </a:defRPr>
            </a:lvl4pPr>
            <a:lvl5pPr marL="2057400" lvl="4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»"/>
              <a:defRPr sz="2000">
                <a:solidFill>
                  <a:schemeClr val="dk1"/>
                </a:solidFill>
              </a:defRPr>
            </a:lvl5pPr>
            <a:lvl6pPr marL="2514600" lvl="5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lvl="6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lvl="7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lvl="8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8" name="Shape 8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9" name="Shape 8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0" name="Shape 9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openprof.eu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1141998" y="274637"/>
            <a:ext cx="6670558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buClr>
                <a:schemeClr val="dk1"/>
              </a:buClr>
              <a:buNone/>
              <a:defRPr sz="44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1141999" y="1600200"/>
            <a:ext cx="6670557" cy="435469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lvl="0" indent="-139700" algn="l" rtl="0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 sz="3200">
                <a:solidFill>
                  <a:schemeClr val="dk1"/>
                </a:solidFill>
              </a:defRPr>
            </a:lvl1pPr>
            <a:lvl2pPr marL="742950" lvl="1" indent="-107950" algn="l" rtl="0">
              <a:spcBef>
                <a:spcPts val="560"/>
              </a:spcBef>
              <a:buClr>
                <a:schemeClr val="dk1"/>
              </a:buClr>
              <a:buFont typeface="Arial"/>
              <a:buChar char="–"/>
              <a:defRPr sz="2800">
                <a:solidFill>
                  <a:schemeClr val="dk1"/>
                </a:solidFill>
              </a:defRPr>
            </a:lvl2pPr>
            <a:lvl3pPr marL="1143000" lvl="2" indent="-76200" algn="l" rtl="0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 sz="2400">
                <a:solidFill>
                  <a:schemeClr val="dk1"/>
                </a:solidFill>
              </a:defRPr>
            </a:lvl3pPr>
            <a:lvl4pPr marL="1600200" lvl="3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–"/>
              <a:defRPr sz="2000">
                <a:solidFill>
                  <a:schemeClr val="dk1"/>
                </a:solidFill>
              </a:defRPr>
            </a:lvl4pPr>
            <a:lvl5pPr marL="2057400" lvl="4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»"/>
              <a:defRPr sz="2000">
                <a:solidFill>
                  <a:schemeClr val="dk1"/>
                </a:solidFill>
              </a:defRPr>
            </a:lvl5pPr>
            <a:lvl6pPr marL="2514600" lvl="5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lvl="6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lvl="7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lvl="8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openprof.eu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openprof.eu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 txBox="1">
            <a:spLocks noGrp="1"/>
          </p:cNvSpPr>
          <p:nvPr>
            <p:ph type="title"/>
          </p:nvPr>
        </p:nvSpPr>
        <p:spPr>
          <a:xfrm>
            <a:off x="1174016" y="4406900"/>
            <a:ext cx="6638538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l" rtl="0">
              <a:spcBef>
                <a:spcPts val="0"/>
              </a:spcBef>
              <a:defRPr sz="4000" b="1" cap="none"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1"/>
          </p:nvPr>
        </p:nvSpPr>
        <p:spPr>
          <a:xfrm>
            <a:off x="1174016" y="2906713"/>
            <a:ext cx="663854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lvl="0" indent="0" rtl="0">
              <a:spcBef>
                <a:spcPts val="0"/>
              </a:spcBef>
              <a:buClr>
                <a:srgbClr val="888888"/>
              </a:buClr>
              <a:buNone/>
              <a:defRPr sz="2000">
                <a:solidFill>
                  <a:srgbClr val="888888"/>
                </a:solidFill>
              </a:defRPr>
            </a:lvl1pPr>
            <a:lvl2pPr marL="457200" lvl="1" indent="0" rtl="0">
              <a:spcBef>
                <a:spcPts val="0"/>
              </a:spcBef>
              <a:buClr>
                <a:srgbClr val="888888"/>
              </a:buClr>
              <a:buNone/>
              <a:defRPr sz="1800">
                <a:solidFill>
                  <a:srgbClr val="888888"/>
                </a:solidFill>
              </a:defRPr>
            </a:lvl2pPr>
            <a:lvl3pPr marL="914400" lvl="2" indent="0" rtl="0">
              <a:spcBef>
                <a:spcPts val="0"/>
              </a:spcBef>
              <a:buClr>
                <a:srgbClr val="888888"/>
              </a:buClr>
              <a:buNone/>
              <a:defRPr sz="1600">
                <a:solidFill>
                  <a:srgbClr val="888888"/>
                </a:solidFill>
              </a:defRPr>
            </a:lvl3pPr>
            <a:lvl4pPr marL="1371600" lvl="3" indent="0" rtl="0">
              <a:spcBef>
                <a:spcPts val="0"/>
              </a:spcBef>
              <a:buClr>
                <a:srgbClr val="888888"/>
              </a:buClr>
              <a:buNone/>
              <a:defRPr sz="1400">
                <a:solidFill>
                  <a:srgbClr val="888888"/>
                </a:solidFill>
              </a:defRPr>
            </a:lvl4pPr>
            <a:lvl5pPr marL="1828800" lvl="4" indent="0" rtl="0">
              <a:spcBef>
                <a:spcPts val="0"/>
              </a:spcBef>
              <a:buClr>
                <a:srgbClr val="888888"/>
              </a:buClr>
              <a:buNone/>
              <a:defRPr sz="1400">
                <a:solidFill>
                  <a:srgbClr val="888888"/>
                </a:solidFill>
              </a:defRPr>
            </a:lvl5pPr>
            <a:lvl6pPr marL="2286000" lvl="5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400">
                <a:solidFill>
                  <a:srgbClr val="888888"/>
                </a:solidFill>
              </a:defRPr>
            </a:lvl6pPr>
            <a:lvl7pPr marL="2743200" lvl="6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400">
                <a:solidFill>
                  <a:srgbClr val="888888"/>
                </a:solidFill>
              </a:defRPr>
            </a:lvl7pPr>
            <a:lvl8pPr marL="3200400" lvl="7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400">
                <a:solidFill>
                  <a:srgbClr val="888888"/>
                </a:solidFill>
              </a:defRPr>
            </a:lvl8pPr>
            <a:lvl9pPr marL="3657600" lvl="8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openprof.eu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1141998" y="274637"/>
            <a:ext cx="6670558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buClr>
                <a:schemeClr val="dk1"/>
              </a:buClr>
              <a:buNone/>
              <a:defRPr sz="44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1141998" y="1600200"/>
            <a:ext cx="3353801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 sz="2800"/>
            </a:lvl1pPr>
            <a:lvl2pPr lvl="1" rtl="0">
              <a:spcBef>
                <a:spcPts val="0"/>
              </a:spcBef>
              <a:defRPr sz="2400"/>
            </a:lvl2pPr>
            <a:lvl3pPr lvl="2" rtl="0">
              <a:spcBef>
                <a:spcPts val="0"/>
              </a:spcBef>
              <a:defRPr sz="2000"/>
            </a:lvl3pPr>
            <a:lvl4pPr lvl="3" rtl="0">
              <a:spcBef>
                <a:spcPts val="0"/>
              </a:spcBef>
              <a:defRPr sz="1800"/>
            </a:lvl4pPr>
            <a:lvl5pPr lvl="4" rtl="0">
              <a:spcBef>
                <a:spcPts val="0"/>
              </a:spcBef>
              <a:defRPr sz="1800"/>
            </a:lvl5pPr>
            <a:lvl6pPr lvl="5" rtl="0">
              <a:spcBef>
                <a:spcPts val="0"/>
              </a:spcBef>
              <a:defRPr sz="1800"/>
            </a:lvl6pPr>
            <a:lvl7pPr lvl="6" rtl="0">
              <a:spcBef>
                <a:spcPts val="0"/>
              </a:spcBef>
              <a:defRPr sz="1800"/>
            </a:lvl7pPr>
            <a:lvl8pPr lvl="7" rtl="0">
              <a:spcBef>
                <a:spcPts val="0"/>
              </a:spcBef>
              <a:defRPr sz="1800"/>
            </a:lvl8pPr>
            <a:lvl9pPr lvl="8" rtl="0">
              <a:spcBef>
                <a:spcPts val="0"/>
              </a:spcBef>
              <a:defRPr sz="1800"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3164356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 sz="2800"/>
            </a:lvl1pPr>
            <a:lvl2pPr lvl="1" rtl="0">
              <a:spcBef>
                <a:spcPts val="0"/>
              </a:spcBef>
              <a:defRPr sz="2400"/>
            </a:lvl2pPr>
            <a:lvl3pPr lvl="2" rtl="0">
              <a:spcBef>
                <a:spcPts val="0"/>
              </a:spcBef>
              <a:defRPr sz="2000"/>
            </a:lvl3pPr>
            <a:lvl4pPr lvl="3" rtl="0">
              <a:spcBef>
                <a:spcPts val="0"/>
              </a:spcBef>
              <a:defRPr sz="1800"/>
            </a:lvl4pPr>
            <a:lvl5pPr lvl="4" rtl="0">
              <a:spcBef>
                <a:spcPts val="0"/>
              </a:spcBef>
              <a:defRPr sz="1800"/>
            </a:lvl5pPr>
            <a:lvl6pPr lvl="5" rtl="0">
              <a:spcBef>
                <a:spcPts val="0"/>
              </a:spcBef>
              <a:defRPr sz="1800"/>
            </a:lvl6pPr>
            <a:lvl7pPr lvl="6" rtl="0">
              <a:spcBef>
                <a:spcPts val="0"/>
              </a:spcBef>
              <a:defRPr sz="1800"/>
            </a:lvl7pPr>
            <a:lvl8pPr lvl="7" rtl="0">
              <a:spcBef>
                <a:spcPts val="0"/>
              </a:spcBef>
              <a:defRPr sz="1800"/>
            </a:lvl8pPr>
            <a:lvl9pPr lvl="8" rtl="0">
              <a:spcBef>
                <a:spcPts val="0"/>
              </a:spcBef>
              <a:defRPr sz="1800"/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openprof.eu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>
            <a:spLocks noGrp="1"/>
          </p:cNvSpPr>
          <p:nvPr>
            <p:ph type="title"/>
          </p:nvPr>
        </p:nvSpPr>
        <p:spPr>
          <a:xfrm>
            <a:off x="1141998" y="274637"/>
            <a:ext cx="6670558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lvl="0" indent="0" rtl="0">
              <a:spcBef>
                <a:spcPts val="0"/>
              </a:spcBef>
              <a:buNone/>
              <a:defRPr sz="2400" b="1"/>
            </a:lvl1pPr>
            <a:lvl2pPr marL="457200" lvl="1" indent="0" rtl="0">
              <a:spcBef>
                <a:spcPts val="0"/>
              </a:spcBef>
              <a:buNone/>
              <a:defRPr sz="2000" b="1"/>
            </a:lvl2pPr>
            <a:lvl3pPr marL="914400" lvl="2" indent="0" rtl="0">
              <a:spcBef>
                <a:spcPts val="0"/>
              </a:spcBef>
              <a:buNone/>
              <a:defRPr sz="1800" b="1"/>
            </a:lvl3pPr>
            <a:lvl4pPr marL="1371600" lvl="3" indent="0" rtl="0">
              <a:spcBef>
                <a:spcPts val="0"/>
              </a:spcBef>
              <a:buNone/>
              <a:defRPr sz="1600" b="1"/>
            </a:lvl4pPr>
            <a:lvl5pPr marL="1828800" lvl="4" indent="0" rtl="0">
              <a:spcBef>
                <a:spcPts val="0"/>
              </a:spcBef>
              <a:buNone/>
              <a:defRPr sz="1600" b="1"/>
            </a:lvl5pPr>
            <a:lvl6pPr marL="2286000" lvl="5" indent="0" rtl="0">
              <a:spcBef>
                <a:spcPts val="0"/>
              </a:spcBef>
              <a:buFont typeface="Calibri"/>
              <a:buNone/>
              <a:defRPr sz="1600" b="1"/>
            </a:lvl6pPr>
            <a:lvl7pPr marL="2743200" lvl="6" indent="0" rtl="0">
              <a:spcBef>
                <a:spcPts val="0"/>
              </a:spcBef>
              <a:buFont typeface="Calibri"/>
              <a:buNone/>
              <a:defRPr sz="1600" b="1"/>
            </a:lvl7pPr>
            <a:lvl8pPr marL="3200400" lvl="7" indent="0" rtl="0">
              <a:spcBef>
                <a:spcPts val="0"/>
              </a:spcBef>
              <a:buFont typeface="Calibri"/>
              <a:buNone/>
              <a:defRPr sz="1600" b="1"/>
            </a:lvl8pPr>
            <a:lvl9pPr marL="3657600" lvl="8" indent="0" rtl="0">
              <a:spcBef>
                <a:spcPts val="0"/>
              </a:spcBef>
              <a:buFont typeface="Calibri"/>
              <a:buNone/>
              <a:defRPr sz="1600" b="1"/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 sz="2400"/>
            </a:lvl1pPr>
            <a:lvl2pPr lvl="1" rtl="0">
              <a:spcBef>
                <a:spcPts val="0"/>
              </a:spcBef>
              <a:defRPr sz="2000"/>
            </a:lvl2pPr>
            <a:lvl3pPr lvl="2" rtl="0">
              <a:spcBef>
                <a:spcPts val="0"/>
              </a:spcBef>
              <a:defRPr sz="1800"/>
            </a:lvl3pPr>
            <a:lvl4pPr lvl="3" rtl="0">
              <a:spcBef>
                <a:spcPts val="0"/>
              </a:spcBef>
              <a:defRPr sz="1600"/>
            </a:lvl4pPr>
            <a:lvl5pPr lvl="4" rtl="0">
              <a:spcBef>
                <a:spcPts val="0"/>
              </a:spcBef>
              <a:defRPr sz="1600"/>
            </a:lvl5pPr>
            <a:lvl6pPr lvl="5" rtl="0">
              <a:spcBef>
                <a:spcPts val="0"/>
              </a:spcBef>
              <a:defRPr sz="1600"/>
            </a:lvl6pPr>
            <a:lvl7pPr lvl="6" rtl="0">
              <a:spcBef>
                <a:spcPts val="0"/>
              </a:spcBef>
              <a:defRPr sz="1600"/>
            </a:lvl7pPr>
            <a:lvl8pPr lvl="7" rtl="0">
              <a:spcBef>
                <a:spcPts val="0"/>
              </a:spcBef>
              <a:defRPr sz="1600"/>
            </a:lvl8pPr>
            <a:lvl9pPr lvl="8" rtl="0">
              <a:spcBef>
                <a:spcPts val="0"/>
              </a:spcBef>
              <a:defRPr sz="1600"/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lvl="0" indent="0" rtl="0">
              <a:spcBef>
                <a:spcPts val="0"/>
              </a:spcBef>
              <a:buNone/>
              <a:defRPr sz="2400" b="1"/>
            </a:lvl1pPr>
            <a:lvl2pPr marL="457200" lvl="1" indent="0" rtl="0">
              <a:spcBef>
                <a:spcPts val="0"/>
              </a:spcBef>
              <a:buNone/>
              <a:defRPr sz="2000" b="1"/>
            </a:lvl2pPr>
            <a:lvl3pPr marL="914400" lvl="2" indent="0" rtl="0">
              <a:spcBef>
                <a:spcPts val="0"/>
              </a:spcBef>
              <a:buNone/>
              <a:defRPr sz="1800" b="1"/>
            </a:lvl3pPr>
            <a:lvl4pPr marL="1371600" lvl="3" indent="0" rtl="0">
              <a:spcBef>
                <a:spcPts val="0"/>
              </a:spcBef>
              <a:buNone/>
              <a:defRPr sz="1600" b="1"/>
            </a:lvl4pPr>
            <a:lvl5pPr marL="1828800" lvl="4" indent="0" rtl="0">
              <a:spcBef>
                <a:spcPts val="0"/>
              </a:spcBef>
              <a:buNone/>
              <a:defRPr sz="1600" b="1"/>
            </a:lvl5pPr>
            <a:lvl6pPr marL="2286000" lvl="5" indent="0" rtl="0">
              <a:spcBef>
                <a:spcPts val="0"/>
              </a:spcBef>
              <a:buFont typeface="Calibri"/>
              <a:buNone/>
              <a:defRPr sz="1600" b="1"/>
            </a:lvl6pPr>
            <a:lvl7pPr marL="2743200" lvl="6" indent="0" rtl="0">
              <a:spcBef>
                <a:spcPts val="0"/>
              </a:spcBef>
              <a:buFont typeface="Calibri"/>
              <a:buNone/>
              <a:defRPr sz="1600" b="1"/>
            </a:lvl7pPr>
            <a:lvl8pPr marL="3200400" lvl="7" indent="0" rtl="0">
              <a:spcBef>
                <a:spcPts val="0"/>
              </a:spcBef>
              <a:buFont typeface="Calibri"/>
              <a:buNone/>
              <a:defRPr sz="1600" b="1"/>
            </a:lvl8pPr>
            <a:lvl9pPr marL="3657600" lvl="8" indent="0" rtl="0">
              <a:spcBef>
                <a:spcPts val="0"/>
              </a:spcBef>
              <a:buFont typeface="Calibri"/>
              <a:buNone/>
              <a:defRPr sz="1600" b="1"/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 sz="2400"/>
            </a:lvl1pPr>
            <a:lvl2pPr lvl="1" rtl="0">
              <a:spcBef>
                <a:spcPts val="0"/>
              </a:spcBef>
              <a:defRPr sz="2000"/>
            </a:lvl2pPr>
            <a:lvl3pPr lvl="2" rtl="0">
              <a:spcBef>
                <a:spcPts val="0"/>
              </a:spcBef>
              <a:defRPr sz="1800"/>
            </a:lvl3pPr>
            <a:lvl4pPr lvl="3" rtl="0">
              <a:spcBef>
                <a:spcPts val="0"/>
              </a:spcBef>
              <a:defRPr sz="1600"/>
            </a:lvl4pPr>
            <a:lvl5pPr lvl="4" rtl="0">
              <a:spcBef>
                <a:spcPts val="0"/>
              </a:spcBef>
              <a:defRPr sz="1600"/>
            </a:lvl5pPr>
            <a:lvl6pPr lvl="5" rtl="0">
              <a:spcBef>
                <a:spcPts val="0"/>
              </a:spcBef>
              <a:defRPr sz="1600"/>
            </a:lvl6pPr>
            <a:lvl7pPr lvl="6" rtl="0">
              <a:spcBef>
                <a:spcPts val="0"/>
              </a:spcBef>
              <a:defRPr sz="1600"/>
            </a:lvl7pPr>
            <a:lvl8pPr lvl="7" rtl="0">
              <a:spcBef>
                <a:spcPts val="0"/>
              </a:spcBef>
              <a:defRPr sz="1600"/>
            </a:lvl8pPr>
            <a:lvl9pPr lvl="8" rtl="0">
              <a:spcBef>
                <a:spcPts val="0"/>
              </a:spcBef>
              <a:defRPr sz="1600"/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openprof.eu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>
            <a:spLocks noGrp="1"/>
          </p:cNvSpPr>
          <p:nvPr>
            <p:ph type="title"/>
          </p:nvPr>
        </p:nvSpPr>
        <p:spPr>
          <a:xfrm>
            <a:off x="1141998" y="722862"/>
            <a:ext cx="6670558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buClr>
                <a:schemeClr val="dk1"/>
              </a:buClr>
              <a:buNone/>
              <a:defRPr sz="44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openprof.eu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defRPr sz="2000" b="1"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 sz="3200"/>
            </a:lvl1pPr>
            <a:lvl2pPr lvl="1" rtl="0">
              <a:spcBef>
                <a:spcPts val="0"/>
              </a:spcBef>
              <a:defRPr sz="2800"/>
            </a:lvl2pPr>
            <a:lvl3pPr lvl="2" rtl="0">
              <a:spcBef>
                <a:spcPts val="0"/>
              </a:spcBef>
              <a:defRPr sz="2400"/>
            </a:lvl3pPr>
            <a:lvl4pPr lvl="3" rtl="0">
              <a:spcBef>
                <a:spcPts val="0"/>
              </a:spcBef>
              <a:defRPr sz="2000"/>
            </a:lvl4pPr>
            <a:lvl5pPr lvl="4" rtl="0">
              <a:spcBef>
                <a:spcPts val="0"/>
              </a:spcBef>
              <a:defRPr sz="2000"/>
            </a:lvl5pPr>
            <a:lvl6pPr lvl="5" rtl="0">
              <a:spcBef>
                <a:spcPts val="0"/>
              </a:spcBef>
              <a:defRPr sz="2000"/>
            </a:lvl6pPr>
            <a:lvl7pPr lvl="6" rtl="0">
              <a:spcBef>
                <a:spcPts val="0"/>
              </a:spcBef>
              <a:defRPr sz="2000"/>
            </a:lvl7pPr>
            <a:lvl8pPr lvl="7" rtl="0">
              <a:spcBef>
                <a:spcPts val="0"/>
              </a:spcBef>
              <a:defRPr sz="2000"/>
            </a:lvl8pPr>
            <a:lvl9pPr lvl="8" rtl="0">
              <a:spcBef>
                <a:spcPts val="0"/>
              </a:spcBef>
              <a:defRPr sz="2000"/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lvl="0" indent="0" rtl="0">
              <a:spcBef>
                <a:spcPts val="0"/>
              </a:spcBef>
              <a:buNone/>
              <a:defRPr sz="1400"/>
            </a:lvl1pPr>
            <a:lvl2pPr marL="457200" lvl="1" indent="0" rtl="0">
              <a:spcBef>
                <a:spcPts val="0"/>
              </a:spcBef>
              <a:buNone/>
              <a:defRPr sz="1200"/>
            </a:lvl2pPr>
            <a:lvl3pPr marL="914400" lvl="2" indent="0" rtl="0">
              <a:spcBef>
                <a:spcPts val="0"/>
              </a:spcBef>
              <a:buNone/>
              <a:defRPr sz="1000"/>
            </a:lvl3pPr>
            <a:lvl4pPr marL="1371600" lvl="3" indent="0" rtl="0">
              <a:spcBef>
                <a:spcPts val="0"/>
              </a:spcBef>
              <a:buNone/>
              <a:defRPr sz="900"/>
            </a:lvl4pPr>
            <a:lvl5pPr marL="1828800" lvl="4" indent="0" rtl="0">
              <a:spcBef>
                <a:spcPts val="0"/>
              </a:spcBef>
              <a:buNone/>
              <a:defRPr sz="900"/>
            </a:lvl5pPr>
            <a:lvl6pPr marL="2286000" lvl="5" indent="0" rtl="0">
              <a:spcBef>
                <a:spcPts val="0"/>
              </a:spcBef>
              <a:buFont typeface="Calibri"/>
              <a:buNone/>
              <a:defRPr sz="900"/>
            </a:lvl6pPr>
            <a:lvl7pPr marL="2743200" lvl="6" indent="0" rtl="0">
              <a:spcBef>
                <a:spcPts val="0"/>
              </a:spcBef>
              <a:buFont typeface="Calibri"/>
              <a:buNone/>
              <a:defRPr sz="900"/>
            </a:lvl7pPr>
            <a:lvl8pPr marL="3200400" lvl="7" indent="0" rtl="0">
              <a:spcBef>
                <a:spcPts val="0"/>
              </a:spcBef>
              <a:buFont typeface="Calibri"/>
              <a:buNone/>
              <a:defRPr sz="900"/>
            </a:lvl8pPr>
            <a:lvl9pPr marL="3657600" lvl="8" indent="0" rtl="0">
              <a:spcBef>
                <a:spcPts val="0"/>
              </a:spcBef>
              <a:buFont typeface="Calibri"/>
              <a:buNone/>
              <a:defRPr sz="900"/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openprof.eu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1183933" y="4800600"/>
            <a:ext cx="6628623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defRPr sz="2000" b="1"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4" name="Shape 74"/>
          <p:cNvSpPr>
            <a:spLocks noGrp="1"/>
          </p:cNvSpPr>
          <p:nvPr>
            <p:ph type="pic" idx="2"/>
          </p:nvPr>
        </p:nvSpPr>
        <p:spPr>
          <a:xfrm>
            <a:off x="1183933" y="207244"/>
            <a:ext cx="6628623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1183933" y="5367337"/>
            <a:ext cx="6628623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lvl="0" indent="0" rtl="0">
              <a:spcBef>
                <a:spcPts val="0"/>
              </a:spcBef>
              <a:buNone/>
              <a:defRPr sz="1400"/>
            </a:lvl1pPr>
            <a:lvl2pPr marL="457200" lvl="1" indent="0" rtl="0">
              <a:spcBef>
                <a:spcPts val="0"/>
              </a:spcBef>
              <a:buNone/>
              <a:defRPr sz="1200"/>
            </a:lvl2pPr>
            <a:lvl3pPr marL="914400" lvl="2" indent="0" rtl="0">
              <a:spcBef>
                <a:spcPts val="0"/>
              </a:spcBef>
              <a:buNone/>
              <a:defRPr sz="1000"/>
            </a:lvl3pPr>
            <a:lvl4pPr marL="1371600" lvl="3" indent="0" rtl="0">
              <a:spcBef>
                <a:spcPts val="0"/>
              </a:spcBef>
              <a:buNone/>
              <a:defRPr sz="900"/>
            </a:lvl4pPr>
            <a:lvl5pPr marL="1828800" lvl="4" indent="0" rtl="0">
              <a:spcBef>
                <a:spcPts val="0"/>
              </a:spcBef>
              <a:buNone/>
              <a:defRPr sz="900"/>
            </a:lvl5pPr>
            <a:lvl6pPr marL="2286000" lvl="5" indent="0" rtl="0">
              <a:spcBef>
                <a:spcPts val="0"/>
              </a:spcBef>
              <a:buFont typeface="Calibri"/>
              <a:buNone/>
              <a:defRPr sz="900"/>
            </a:lvl6pPr>
            <a:lvl7pPr marL="2743200" lvl="6" indent="0" rtl="0">
              <a:spcBef>
                <a:spcPts val="0"/>
              </a:spcBef>
              <a:buFont typeface="Calibri"/>
              <a:buNone/>
              <a:defRPr sz="900"/>
            </a:lvl7pPr>
            <a:lvl8pPr marL="3200400" lvl="7" indent="0" rtl="0">
              <a:spcBef>
                <a:spcPts val="0"/>
              </a:spcBef>
              <a:buFont typeface="Calibri"/>
              <a:buNone/>
              <a:defRPr sz="900"/>
            </a:lvl8pPr>
            <a:lvl9pPr marL="3657600" lvl="8" indent="0" rtl="0">
              <a:spcBef>
                <a:spcPts val="0"/>
              </a:spcBef>
              <a:buFont typeface="Calibri"/>
              <a:buNone/>
              <a:defRPr sz="900"/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8" name="Shape 7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25000"/>
              <a:buFont typeface="Calibri"/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openprof.eu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g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E9E9E9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Shape 10"/>
          <p:cNvPicPr preferRelativeResize="0"/>
          <p:nvPr/>
        </p:nvPicPr>
        <p:blipFill rotWithShape="1">
          <a:blip r:embed="rId13" cstate="print">
            <a:alphaModFix/>
          </a:blip>
          <a:srcRect/>
          <a:stretch/>
        </p:blipFill>
        <p:spPr>
          <a:xfrm>
            <a:off x="0" y="4736855"/>
            <a:ext cx="9144000" cy="2121143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Shape 11"/>
          <p:cNvPicPr preferRelativeResize="0"/>
          <p:nvPr/>
        </p:nvPicPr>
        <p:blipFill rotWithShape="1">
          <a:blip r:embed="rId14" cstate="print">
            <a:alphaModFix/>
          </a:blip>
          <a:srcRect/>
          <a:stretch/>
        </p:blipFill>
        <p:spPr>
          <a:xfrm>
            <a:off x="0" y="0"/>
            <a:ext cx="9144000" cy="5861359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Shape 12"/>
          <p:cNvSpPr txBox="1">
            <a:spLocks noGrp="1"/>
          </p:cNvSpPr>
          <p:nvPr>
            <p:ph type="title"/>
          </p:nvPr>
        </p:nvSpPr>
        <p:spPr>
          <a:xfrm>
            <a:off x="1141998" y="274637"/>
            <a:ext cx="6670558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defRPr/>
            </a:lvl2pPr>
            <a:lvl3pPr marL="0" marR="0" lvl="2" indent="0" algn="l" rtl="0">
              <a:spcBef>
                <a:spcPts val="0"/>
              </a:spcBef>
              <a:defRPr/>
            </a:lvl3pPr>
            <a:lvl4pPr marL="0" marR="0" lvl="3" indent="0" algn="l" rtl="0">
              <a:spcBef>
                <a:spcPts val="0"/>
              </a:spcBef>
              <a:defRPr/>
            </a:lvl4pPr>
            <a:lvl5pPr marL="0" marR="0" lvl="4" indent="0" algn="l" rtl="0">
              <a:spcBef>
                <a:spcPts val="0"/>
              </a:spcBef>
              <a:defRPr/>
            </a:lvl5pPr>
            <a:lvl6pPr marL="0" marR="0" lvl="5" indent="0" algn="l" rtl="0">
              <a:spcBef>
                <a:spcPts val="0"/>
              </a:spcBef>
              <a:defRPr/>
            </a:lvl6pPr>
            <a:lvl7pPr marL="0" marR="0" lvl="6" indent="0" algn="l" rtl="0">
              <a:spcBef>
                <a:spcPts val="0"/>
              </a:spcBef>
              <a:defRPr/>
            </a:lvl7pPr>
            <a:lvl8pPr marL="0" marR="0" lvl="7" indent="0" algn="l" rtl="0">
              <a:spcBef>
                <a:spcPts val="0"/>
              </a:spcBef>
              <a:defRPr/>
            </a:lvl8pPr>
            <a:lvl9pPr marL="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body" idx="1"/>
          </p:nvPr>
        </p:nvSpPr>
        <p:spPr>
          <a:xfrm>
            <a:off x="1141999" y="1600200"/>
            <a:ext cx="6670557" cy="435469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None/>
            </a:pPr>
            <a:endParaRPr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Shape 17"/>
          <p:cNvSpPr/>
          <p:nvPr/>
        </p:nvSpPr>
        <p:spPr>
          <a:xfrm>
            <a:off x="3124200" y="6500625"/>
            <a:ext cx="184666" cy="30777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400" b="0" i="0" u="none" strike="noStrike" cap="none">
              <a:solidFill>
                <a:srgbClr val="45485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Shape 18"/>
          <p:cNvSpPr/>
          <p:nvPr/>
        </p:nvSpPr>
        <p:spPr>
          <a:xfrm>
            <a:off x="7866248" y="6452575"/>
            <a:ext cx="1100700" cy="2463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000" b="0" i="0" u="none" strike="noStrike" cap="none">
                <a:solidFill>
                  <a:srgbClr val="3F404A"/>
                </a:solidFill>
                <a:latin typeface="Arial"/>
                <a:ea typeface="Arial"/>
                <a:cs typeface="Arial"/>
                <a:sym typeface="Arial"/>
              </a:rPr>
              <a:t>openprof.eu</a:t>
            </a:r>
          </a:p>
        </p:txBody>
      </p:sp>
      <p:sp>
        <p:nvSpPr>
          <p:cNvPr id="19" name="Shape 19"/>
          <p:cNvSpPr/>
          <p:nvPr/>
        </p:nvSpPr>
        <p:spPr>
          <a:xfrm>
            <a:off x="3498060" y="6459864"/>
            <a:ext cx="2477774" cy="24622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000" b="0" i="0" u="none" strike="noStrike" cap="none">
                <a:solidFill>
                  <a:srgbClr val="3F404A"/>
                </a:solidFill>
                <a:latin typeface="Arial"/>
                <a:ea typeface="Arial"/>
                <a:cs typeface="Arial"/>
                <a:sym typeface="Arial"/>
              </a:rPr>
              <a:t>Project No. 2014-1-LT01-KA202-000562</a:t>
            </a:r>
          </a:p>
        </p:txBody>
      </p:sp>
      <p:pic>
        <p:nvPicPr>
          <p:cNvPr id="20" name="Shape 20"/>
          <p:cNvPicPr preferRelativeResize="0"/>
          <p:nvPr/>
        </p:nvPicPr>
        <p:blipFill rotWithShape="1">
          <a:blip r:embed="rId15" cstate="print">
            <a:alphaModFix/>
          </a:blip>
          <a:srcRect/>
          <a:stretch/>
        </p:blipFill>
        <p:spPr>
          <a:xfrm>
            <a:off x="6732240" y="188640"/>
            <a:ext cx="2245734" cy="494341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Shape 21"/>
          <p:cNvPicPr preferRelativeResize="0"/>
          <p:nvPr/>
        </p:nvPicPr>
        <p:blipFill rotWithShape="1">
          <a:blip r:embed="rId16" cstate="print">
            <a:alphaModFix/>
          </a:blip>
          <a:srcRect/>
          <a:stretch/>
        </p:blipFill>
        <p:spPr>
          <a:xfrm>
            <a:off x="0" y="0"/>
            <a:ext cx="1434138" cy="969012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Diversity: from </a:t>
            </a:r>
            <a:r>
              <a:rPr lang="en-GB" dirty="0" smtClean="0"/>
              <a:t>Stereotype to Discrimination</a:t>
            </a:r>
            <a:endParaRPr lang="en-GB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b="1" dirty="0" smtClean="0">
                <a:solidFill>
                  <a:schemeClr val="bg1">
                    <a:lumMod val="50000"/>
                  </a:schemeClr>
                </a:solidFill>
              </a:rPr>
              <a:t>F</a:t>
            </a:r>
            <a:r>
              <a:rPr lang="en-GB" b="1" dirty="0" smtClean="0">
                <a:solidFill>
                  <a:schemeClr val="bg1">
                    <a:lumMod val="50000"/>
                  </a:schemeClr>
                </a:solidFill>
              </a:rPr>
              <a:t>rom </a:t>
            </a:r>
            <a:r>
              <a:rPr lang="en-GB" b="1" dirty="0" smtClean="0">
                <a:solidFill>
                  <a:schemeClr val="bg1">
                    <a:lumMod val="50000"/>
                  </a:schemeClr>
                </a:solidFill>
              </a:rPr>
              <a:t>Role Assignment to Discrimination</a:t>
            </a:r>
            <a:endParaRPr lang="en-GB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71600" y="620688"/>
            <a:ext cx="6670558" cy="1498179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Family images from long ago</a:t>
            </a:r>
            <a:br>
              <a:rPr lang="en-GB" dirty="0" smtClean="0"/>
            </a:br>
            <a:r>
              <a:rPr lang="en-GB" sz="1200" dirty="0" smtClean="0"/>
              <a:t>Left: Philipp Friedrich von </a:t>
            </a:r>
            <a:r>
              <a:rPr lang="en-GB" sz="1200" dirty="0" err="1" smtClean="0"/>
              <a:t>Hetsch</a:t>
            </a:r>
            <a:r>
              <a:rPr lang="en-GB" sz="1200" dirty="0" smtClean="0"/>
              <a:t> “The Family of the Architect Fischer” 1788</a:t>
            </a:r>
            <a:br>
              <a:rPr lang="en-GB" sz="1200" dirty="0" smtClean="0"/>
            </a:br>
            <a:r>
              <a:rPr lang="en-GB" sz="1200" dirty="0" smtClean="0"/>
              <a:t>Right: Wilhelm Joseph </a:t>
            </a:r>
            <a:r>
              <a:rPr lang="en-GB" sz="1200" dirty="0" err="1" smtClean="0"/>
              <a:t>Laqy</a:t>
            </a:r>
            <a:r>
              <a:rPr lang="en-GB" sz="1200" dirty="0" smtClean="0"/>
              <a:t> “Family Scene“ 1790</a:t>
            </a:r>
            <a:endParaRPr lang="en-GB" dirty="0"/>
          </a:p>
        </p:txBody>
      </p:sp>
      <p:pic>
        <p:nvPicPr>
          <p:cNvPr id="5" name="Inhaltsplatzhalter 4" descr="Familienbild1.jpg"/>
          <p:cNvPicPr>
            <a:picLocks noGrp="1" noChangeAspect="1"/>
          </p:cNvPicPr>
          <p:nvPr>
            <p:ph sz="half" idx="4294967295"/>
          </p:nvPr>
        </p:nvPicPr>
        <p:blipFill>
          <a:blip r:embed="rId2" cstate="print"/>
          <a:stretch>
            <a:fillRect/>
          </a:stretch>
        </p:blipFill>
        <p:spPr>
          <a:xfrm>
            <a:off x="1115616" y="2924944"/>
            <a:ext cx="3429000" cy="2095500"/>
          </a:xfrm>
        </p:spPr>
      </p:pic>
      <p:pic>
        <p:nvPicPr>
          <p:cNvPr id="6" name="Inhaltsplatzhalter 5" descr="Familienbild2.jpg"/>
          <p:cNvPicPr>
            <a:picLocks noGrp="1" noChangeAspect="1"/>
          </p:cNvPicPr>
          <p:nvPr>
            <p:ph sz="half" idx="4294967295"/>
          </p:nvPr>
        </p:nvPicPr>
        <p:blipFill>
          <a:blip r:embed="rId3" cstate="print"/>
          <a:stretch>
            <a:fillRect/>
          </a:stretch>
        </p:blipFill>
        <p:spPr>
          <a:xfrm>
            <a:off x="5076056" y="2204864"/>
            <a:ext cx="3603207" cy="4237931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71600" y="692696"/>
            <a:ext cx="6670558" cy="11430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Ask yourself the following questions: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type="body" idx="1"/>
          </p:nvPr>
        </p:nvSpPr>
        <p:spPr>
          <a:xfrm>
            <a:off x="1115616" y="1988840"/>
            <a:ext cx="6670557" cy="4354694"/>
          </a:xfrm>
        </p:spPr>
        <p:txBody>
          <a:bodyPr>
            <a:normAutofit fontScale="55000" lnSpcReduction="20000"/>
          </a:bodyPr>
          <a:lstStyle/>
          <a:p>
            <a:r>
              <a:rPr lang="en-GB" dirty="0" smtClean="0"/>
              <a:t>What was the role of the family at that time?</a:t>
            </a:r>
          </a:p>
          <a:p>
            <a:r>
              <a:rPr lang="en-GB" dirty="0" smtClean="0"/>
              <a:t>What is the role of the family today? What elements of diversity does the modern family display? </a:t>
            </a:r>
          </a:p>
          <a:p>
            <a:r>
              <a:rPr lang="en-GB" dirty="0" smtClean="0"/>
              <a:t>What characterised the father-mother-child relationship at that time?</a:t>
            </a:r>
          </a:p>
          <a:p>
            <a:r>
              <a:rPr lang="en-GB" dirty="0" smtClean="0"/>
              <a:t>How is it defined today?</a:t>
            </a:r>
          </a:p>
          <a:p>
            <a:r>
              <a:rPr lang="en-GB" dirty="0" smtClean="0"/>
              <a:t>How the relationship within a marriage at that time?  </a:t>
            </a:r>
          </a:p>
          <a:p>
            <a:r>
              <a:rPr lang="en-GB" dirty="0" smtClean="0"/>
              <a:t>How is it today?</a:t>
            </a:r>
          </a:p>
          <a:p>
            <a:r>
              <a:rPr lang="en-GB" dirty="0" smtClean="0"/>
              <a:t>How could the male role be described at that time?</a:t>
            </a:r>
          </a:p>
          <a:p>
            <a:r>
              <a:rPr lang="en-GB" dirty="0" smtClean="0"/>
              <a:t>What roles do men/fathers play today?</a:t>
            </a:r>
          </a:p>
          <a:p>
            <a:r>
              <a:rPr lang="en-GB" dirty="0" smtClean="0"/>
              <a:t>How could the female role be described at that time?</a:t>
            </a:r>
          </a:p>
          <a:p>
            <a:r>
              <a:rPr lang="en-GB" dirty="0" smtClean="0"/>
              <a:t>What roles do women/mothers play today?</a:t>
            </a:r>
          </a:p>
          <a:p>
            <a:r>
              <a:rPr lang="en-GB" dirty="0" smtClean="0"/>
              <a:t>What was the relationship between men and women at that time?</a:t>
            </a:r>
          </a:p>
          <a:p>
            <a:r>
              <a:rPr lang="en-GB" dirty="0" smtClean="0"/>
              <a:t>What is it today?</a:t>
            </a:r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Conclusion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indent="0">
              <a:spcBef>
                <a:spcPts val="1200"/>
              </a:spcBef>
              <a:buNone/>
            </a:pPr>
            <a:r>
              <a:rPr lang="en-GB" sz="2800" dirty="0" smtClean="0"/>
              <a:t>Consider your own family or a family you know: </a:t>
            </a:r>
          </a:p>
          <a:p>
            <a:pPr marL="538163" indent="-195263">
              <a:spcBef>
                <a:spcPts val="1200"/>
              </a:spcBef>
              <a:buFont typeface="Arial" pitchFamily="34" charset="0"/>
              <a:buChar char="•"/>
              <a:tabLst>
                <a:tab pos="717550" algn="l"/>
              </a:tabLst>
            </a:pPr>
            <a:r>
              <a:rPr lang="en-GB" sz="2400" dirty="0" smtClean="0"/>
              <a:t>Do today‘s roles differ significantly from those long ago ?</a:t>
            </a:r>
          </a:p>
          <a:p>
            <a:pPr marL="538163" indent="-195263">
              <a:spcBef>
                <a:spcPts val="1200"/>
              </a:spcBef>
              <a:buFont typeface="Arial" pitchFamily="34" charset="0"/>
              <a:buChar char="•"/>
              <a:tabLst>
                <a:tab pos="717550" algn="l"/>
              </a:tabLst>
            </a:pPr>
            <a:r>
              <a:rPr lang="en-GB" sz="2400" dirty="0" smtClean="0"/>
              <a:t>Can men and women swap roles today without any difficulty? </a:t>
            </a:r>
          </a:p>
          <a:p>
            <a:pPr marL="538163" indent="-195263">
              <a:spcBef>
                <a:spcPts val="1200"/>
              </a:spcBef>
              <a:buFont typeface="Arial" pitchFamily="34" charset="0"/>
              <a:buChar char="•"/>
              <a:tabLst>
                <a:tab pos="717550" algn="l"/>
              </a:tabLst>
            </a:pPr>
            <a:r>
              <a:rPr lang="en-GB" sz="2400" dirty="0" smtClean="0"/>
              <a:t>What obstacles exist?</a:t>
            </a:r>
          </a:p>
          <a:p>
            <a:pPr marL="538163" indent="-195263">
              <a:spcBef>
                <a:spcPts val="1200"/>
              </a:spcBef>
              <a:buFont typeface="Arial" pitchFamily="34" charset="0"/>
              <a:buChar char="•"/>
              <a:tabLst>
                <a:tab pos="717550" algn="l"/>
              </a:tabLst>
            </a:pPr>
            <a:r>
              <a:rPr lang="en-GB" sz="2400" dirty="0" smtClean="0"/>
              <a:t>What disadvantages could result for the man or woman?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OpenPROF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181</Words>
  <Application>Microsoft Office PowerPoint</Application>
  <PresentationFormat>Bildschirmpräsentation (4:3)</PresentationFormat>
  <Paragraphs>22</Paragraphs>
  <Slides>4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5" baseType="lpstr">
      <vt:lpstr>1_OpenPROF</vt:lpstr>
      <vt:lpstr>Diversity: from Stereotype to Discrimination</vt:lpstr>
      <vt:lpstr>Family images from long ago Left: Philipp Friedrich von Hetsch “The Family of the Architect Fischer” 1788 Right: Wilhelm Joseph Laqy “Family Scene“ 1790</vt:lpstr>
      <vt:lpstr>Ask yourself the following questions:</vt:lpstr>
      <vt:lpstr>Conclusion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Vom Stereotyp zur Diskriminierung</dc:title>
  <dc:creator>Gabi Metz</dc:creator>
  <cp:lastModifiedBy>Veronika Rechberger</cp:lastModifiedBy>
  <cp:revision>15</cp:revision>
  <dcterms:created xsi:type="dcterms:W3CDTF">2016-06-01T16:50:26Z</dcterms:created>
  <dcterms:modified xsi:type="dcterms:W3CDTF">2016-06-29T11:33:44Z</dcterms:modified>
</cp:coreProperties>
</file>