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openprof.eu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prof.eu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EA0DC-A173-9544-9CCC-3CB899132351}" type="datetime4">
              <a:rPr lang="lt-LT" smtClean="0"/>
              <a:t>2016 m. birželio 17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FB9B51-4A43-AE45-A7BD-5D3CE1980265}" type="datetime4">
              <a:rPr lang="lt-LT" smtClean="0"/>
              <a:t>2016 m. birželio 17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3A2B60-D0FE-A04E-B001-966D9EFC25A9}" type="datetime4">
              <a:rPr lang="lt-LT" smtClean="0"/>
              <a:t>2016 m. birželio 17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birželio 17 d.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1FB6B-5B1E-4D4A-AAA8-058A699C34D7}" type="datetime4">
              <a:rPr lang="lt-LT" smtClean="0"/>
              <a:t>2016 m. birželio 17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1D02DD-5D33-D047-8F74-9F2DA74A3163}" type="datetime4">
              <a:rPr lang="lt-LT" smtClean="0"/>
              <a:t>2016 m. birželio 17 d.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C4378-4B05-8944-9A20-C483A0DE1645}" type="datetime4">
              <a:rPr lang="lt-LT" smtClean="0"/>
              <a:t>2016 m. birželio 17 d.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59747-5645-824B-B109-C9B81366E180}" type="datetime4">
              <a:rPr lang="lt-LT" smtClean="0"/>
              <a:t>2016 m. birželio 17 d.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C5176-2B59-1848-B9B0-70A6276401E5}" type="datetime4">
              <a:rPr lang="lt-LT" smtClean="0"/>
              <a:t>2016 m. birželio 17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1B28A6-5AAC-314E-ACF8-CE9160A09307}" type="datetime4">
              <a:rPr lang="lt-LT" smtClean="0"/>
              <a:t>2016 m. birželio 17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openprof.eu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23903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BC9800"/>
          </a:solidFill>
        </p:spPr>
        <p:txBody>
          <a:bodyPr>
            <a:normAutofit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Skaitmeniniai įrankiai skaitmeniniam pasakojimui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750162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5" y="5335036"/>
            <a:ext cx="2666351" cy="103691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141999" y="4011576"/>
            <a:ext cx="6630401" cy="1455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t-LT" sz="1800" dirty="0" smtClean="0"/>
              <a:t>Sukurta: </a:t>
            </a:r>
            <a:r>
              <a:rPr lang="en-US" sz="1800" dirty="0" err="1" smtClean="0"/>
              <a:t>Universidade</a:t>
            </a:r>
            <a:r>
              <a:rPr lang="en-US" sz="1800" dirty="0" smtClean="0"/>
              <a:t> </a:t>
            </a:r>
            <a:r>
              <a:rPr lang="en-US" sz="1800" dirty="0" err="1" smtClean="0"/>
              <a:t>Aberta</a:t>
            </a:r>
            <a:r>
              <a:rPr lang="lt-LT" sz="1800" dirty="0" smtClean="0"/>
              <a:t>, Portugalija</a:t>
            </a:r>
          </a:p>
          <a:p>
            <a:pPr algn="r"/>
            <a:r>
              <a:rPr lang="lt-LT" sz="1800" dirty="0" smtClean="0"/>
              <a:t>Adaptuota: Šiaulių profesinio rengimo centro, Lietuva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0167" y="1227365"/>
            <a:ext cx="7313083" cy="170421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Produced by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Lina Morgado e José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Figueiredo</a:t>
            </a:r>
            <a:r>
              <a:rPr lang="lt-L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adaptuota Šiaulių profesinio rengimo centro </a:t>
            </a:r>
            <a:r>
              <a:rPr lang="lt-L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Erasmus</a:t>
            </a:r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projekto “</a:t>
            </a:r>
            <a:r>
              <a:rPr lang="lt-L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Open</a:t>
            </a:r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Professional </a:t>
            </a:r>
            <a:r>
              <a:rPr lang="lt-L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Collaboration</a:t>
            </a:r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Innovation</a:t>
            </a:r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įgyvendinimo metu</a:t>
            </a:r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367424" y="4035340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Erasmus</a:t>
            </a:r>
            <a:r>
              <a:rPr lang="lt-L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programą Lietuvoje administruoja Švietimo mainų paramos fondas ir finansuoja Europos Komisija. Šis AŠĮ atspindi tik autorių požiūrį, todėl Komisija negali būti laikoma atsakinga už bet kokį jame pateikiamos informacijos naudojimą.</a:t>
            </a:r>
            <a:endParaRPr lang="lt-LT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4293" y="988221"/>
            <a:ext cx="6832779" cy="1143000"/>
          </a:xfrm>
          <a:solidFill>
            <a:srgbClr val="967900"/>
          </a:solidFill>
        </p:spPr>
        <p:txBody>
          <a:bodyPr>
            <a:normAutofit fontScale="90000"/>
          </a:bodyPr>
          <a:lstStyle/>
          <a:p>
            <a:pPr algn="r"/>
            <a:r>
              <a:rPr lang="lt-LT" dirty="0" smtClean="0">
                <a:solidFill>
                  <a:schemeClr val="bg1"/>
                </a:solidFill>
              </a:rPr>
              <a:t>Keletas įrankių skaitmeniniam pasakojimui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0689" y="2498857"/>
            <a:ext cx="7641203" cy="230832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600" dirty="0" smtClean="0">
                <a:solidFill>
                  <a:schemeClr val="bg2">
                    <a:lumMod val="90000"/>
                  </a:schemeClr>
                </a:solidFill>
              </a:rPr>
              <a:t>Stebima daugybė įvairių priemonių, kurios gali padėti kurti pasakojimą, tačiau jų taikymas yra skirstomas į: </a:t>
            </a:r>
          </a:p>
          <a:p>
            <a:r>
              <a:rPr lang="lt-LT" sz="3600" dirty="0" smtClean="0">
                <a:solidFill>
                  <a:srgbClr val="BC9800"/>
                </a:solidFill>
              </a:rPr>
              <a:t>vaizdus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audio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lt-LT" sz="3600" dirty="0" smtClean="0">
                <a:solidFill>
                  <a:srgbClr val="BC9800"/>
                </a:solidFill>
              </a:rPr>
              <a:t>tekstus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video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lt-LT" sz="3600" dirty="0" smtClean="0">
                <a:solidFill>
                  <a:schemeClr val="bg2">
                    <a:lumMod val="90000"/>
                  </a:schemeClr>
                </a:solidFill>
              </a:rPr>
              <a:t>ir t. t.</a:t>
            </a:r>
            <a:endParaRPr lang="pt-PT" sz="3600" dirty="0">
              <a:solidFill>
                <a:srgbClr val="BC9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Svarbu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749103" y="1794466"/>
            <a:ext cx="7882732" cy="201285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lt-LT" sz="2400" b="1" dirty="0" smtClean="0">
                <a:solidFill>
                  <a:srgbClr val="BC9800"/>
                </a:solidFill>
              </a:rPr>
              <a:t>Rekomenduojama </a:t>
            </a:r>
            <a:r>
              <a:rPr lang="lt-LT" sz="2400" dirty="0" smtClean="0"/>
              <a:t>naudoti </a:t>
            </a:r>
            <a:r>
              <a:rPr lang="lt-LT" sz="2400" dirty="0" smtClean="0"/>
              <a:t>resursus su </a:t>
            </a:r>
            <a:r>
              <a:rPr lang="en-US" sz="2400" b="1" dirty="0"/>
              <a:t>Creative Commons License (CC)</a:t>
            </a:r>
            <a:r>
              <a:rPr lang="en-US" sz="2400" dirty="0"/>
              <a:t>, </a:t>
            </a:r>
            <a:r>
              <a:rPr lang="lt-LT" sz="2400" dirty="0" smtClean="0"/>
              <a:t>tokius, kaip vaizdai, </a:t>
            </a:r>
            <a:r>
              <a:rPr lang="lt-LT" sz="2400" dirty="0" err="1" smtClean="0"/>
              <a:t>audio</a:t>
            </a:r>
            <a:r>
              <a:rPr lang="lt-LT" sz="2400" dirty="0" smtClean="0"/>
              <a:t> medžiaga. </a:t>
            </a:r>
            <a:endParaRPr lang="en-US" sz="2400" dirty="0" smtClean="0"/>
          </a:p>
          <a:p>
            <a:pPr marL="0" indent="0">
              <a:buNone/>
            </a:pPr>
            <a:r>
              <a:rPr lang="lt-LT" sz="2400" dirty="0" smtClean="0"/>
              <a:t>Toliau pateikiami galimi </a:t>
            </a:r>
            <a:r>
              <a:rPr lang="lt-LT" sz="2400" b="1" dirty="0" smtClean="0"/>
              <a:t>šaltiniai</a:t>
            </a:r>
            <a:r>
              <a:rPr lang="lt-LT" sz="2400" dirty="0" smtClean="0"/>
              <a:t>, kur galima rasti įvairių pavydžių, o taip pat ir atvirų švietimo išteklių. </a:t>
            </a:r>
            <a:endParaRPr lang="en-US" sz="2400" dirty="0" smtClean="0"/>
          </a:p>
        </p:txBody>
      </p:sp>
      <p:sp>
        <p:nvSpPr>
          <p:cNvPr id="9" name="AutoShape 4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4385669" y="464035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" name="AutoShape 6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3" y="4943369"/>
            <a:ext cx="3326706" cy="125729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80823" y="4152875"/>
            <a:ext cx="7882732" cy="830997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hlinkClick r:id="rId3"/>
              </a:rPr>
              <a:t>https://</a:t>
            </a:r>
            <a:r>
              <a:rPr lang="pt-PT" sz="2400" b="1" dirty="0" smtClean="0">
                <a:hlinkClick r:id="rId3"/>
              </a:rPr>
              <a:t>creativecommons.org</a:t>
            </a:r>
            <a:endParaRPr lang="pt-PT" sz="2400" b="1" dirty="0" smtClean="0"/>
          </a:p>
          <a:p>
            <a:pPr algn="ctr"/>
            <a:endParaRPr lang="pt-PT" sz="2400" b="1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29" y="5015755"/>
            <a:ext cx="4494097" cy="111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0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dirty="0" smtClean="0"/>
              <a:t>Kas taip</a:t>
            </a:r>
            <a:r>
              <a:rPr lang="pt-PT" dirty="0" smtClean="0"/>
              <a:t>?</a:t>
            </a:r>
            <a:endParaRPr lang="pt-PT" dirty="0" smtClean="0"/>
          </a:p>
          <a:p>
            <a:pPr marL="0" indent="0" algn="ctr">
              <a:buNone/>
            </a:pPr>
            <a:r>
              <a:rPr lang="lt-LT" dirty="0" smtClean="0"/>
              <a:t>Tai</a:t>
            </a:r>
            <a:r>
              <a:rPr lang="pt-PT" dirty="0" smtClean="0"/>
              <a:t> </a:t>
            </a:r>
            <a:r>
              <a:rPr lang="pt-PT" dirty="0" smtClean="0"/>
              <a:t>Web 2.0 </a:t>
            </a:r>
            <a:r>
              <a:rPr lang="lt-LT" dirty="0" smtClean="0"/>
              <a:t>įrankis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/>
              <a:t>https://</a:t>
            </a:r>
            <a:r>
              <a:rPr lang="pt-PT" sz="3200" b="1" dirty="0" smtClean="0"/>
              <a:t>www.powtoon.com</a:t>
            </a:r>
            <a:endParaRPr lang="pt-PT" sz="3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921" y="2432494"/>
            <a:ext cx="47625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dirty="0" smtClean="0"/>
              <a:t>Apmokymas</a:t>
            </a: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/>
              <a:t>https://youtu.be/ldY3USp8I8g</a:t>
            </a:r>
            <a:endParaRPr lang="pt-PT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48" y="1759458"/>
            <a:ext cx="6537960" cy="364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998" y="760873"/>
            <a:ext cx="6670559" cy="906007"/>
          </a:xfrm>
        </p:spPr>
        <p:txBody>
          <a:bodyPr>
            <a:normAutofit fontScale="90000"/>
          </a:bodyPr>
          <a:lstStyle/>
          <a:p>
            <a:r>
              <a:rPr lang="pt-PT" dirty="0"/>
              <a:t>2</a:t>
            </a:r>
            <a:r>
              <a:rPr lang="pt-PT" dirty="0" smtClean="0"/>
              <a:t>. </a:t>
            </a:r>
            <a:r>
              <a:rPr lang="lt-LT" dirty="0" err="1" smtClean="0"/>
              <a:t>Audio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46" y="1811496"/>
            <a:ext cx="1767840" cy="1889760"/>
          </a:xfrm>
          <a:solidFill>
            <a:schemeClr val="bg1"/>
          </a:solidFill>
        </p:spPr>
      </p:pic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/>
              <a:t>http://www.audacityteam.org/</a:t>
            </a:r>
            <a:endParaRPr lang="pt-PT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897" y="1664208"/>
            <a:ext cx="3233272" cy="203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2</a:t>
            </a:r>
            <a:r>
              <a:rPr lang="pt-PT" dirty="0" smtClean="0"/>
              <a:t>. </a:t>
            </a:r>
            <a:r>
              <a:rPr lang="lt-LT" dirty="0" err="1"/>
              <a:t>Audio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lt-LT" dirty="0" smtClean="0"/>
              <a:t>Apmokymo </a:t>
            </a:r>
            <a:r>
              <a:rPr lang="lt-LT" dirty="0" err="1" smtClean="0"/>
              <a:t>audio</a:t>
            </a: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http://manual.audacityteam.org/</a:t>
            </a:r>
          </a:p>
        </p:txBody>
      </p:sp>
    </p:spTree>
    <p:extLst>
      <p:ext uri="{BB962C8B-B14F-4D97-AF65-F5344CB8AC3E}">
        <p14:creationId xmlns:p14="http://schemas.microsoft.com/office/powerpoint/2010/main" val="9172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3. </a:t>
            </a:r>
            <a:r>
              <a:rPr lang="pt-PT" dirty="0" err="1" smtClean="0"/>
              <a:t>Moovly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/>
              <a:t>https://youtu.be/MY8rsn-KQzA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21" y="1001541"/>
            <a:ext cx="5942311" cy="4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3. </a:t>
            </a:r>
            <a:r>
              <a:rPr lang="pt-PT" dirty="0" err="1" smtClean="0"/>
              <a:t>Moovly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dirty="0" smtClean="0"/>
              <a:t>Apmokymas</a:t>
            </a: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https://youtu.be/MY8rsn-KQzA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68" y="1806702"/>
            <a:ext cx="6446520" cy="357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190</Words>
  <Application>Microsoft Office PowerPoint</Application>
  <PresentationFormat>Demonstracija ekrane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4" baseType="lpstr">
      <vt:lpstr>Adobe Caslon Pro</vt:lpstr>
      <vt:lpstr>Arial</vt:lpstr>
      <vt:lpstr>Calibri</vt:lpstr>
      <vt:lpstr>Office Theme</vt:lpstr>
      <vt:lpstr>Skaitmeniniai įrankiai skaitmeniniam pasakojimui</vt:lpstr>
      <vt:lpstr>Keletas įrankių skaitmeniniam pasakojimui</vt:lpstr>
      <vt:lpstr>Svarbu</vt:lpstr>
      <vt:lpstr>1. Powtoon  </vt:lpstr>
      <vt:lpstr>1. Powtoon  </vt:lpstr>
      <vt:lpstr>2. Audio </vt:lpstr>
      <vt:lpstr>2. Audio </vt:lpstr>
      <vt:lpstr>3. Moovly  </vt:lpstr>
      <vt:lpstr>3. Moovly  </vt:lpstr>
      <vt:lpstr>„PowerPoint“ pateiktis</vt:lpstr>
    </vt:vector>
  </TitlesOfParts>
  <Company>Vytauto Didžiojo universitetas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Darbuotojas</cp:lastModifiedBy>
  <cp:revision>18</cp:revision>
  <dcterms:created xsi:type="dcterms:W3CDTF">2015-01-05T11:41:52Z</dcterms:created>
  <dcterms:modified xsi:type="dcterms:W3CDTF">2016-06-17T07:58:18Z</dcterms:modified>
</cp:coreProperties>
</file>