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93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8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28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4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75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65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19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33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05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49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22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5BE26-7C0C-4658-9CBD-1BE8A9D50454}" type="datetimeFigureOut">
              <a:rPr lang="pt-BR" smtClean="0"/>
              <a:t>27/06/2016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226C7-1A41-42F8-AEA2-6F95290000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61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sana\AppData\Local\Microsoft\Windows\INetCache\IE\LBDIZNV4\thinking_thought-bubble_man_doubt_veer_3077149_M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464" y="1064688"/>
            <a:ext cx="5812904" cy="387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547664" y="5525998"/>
            <a:ext cx="7523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3600" b="1" cap="all" dirty="0" smtClean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Necessita de dicas essenciais?</a:t>
            </a:r>
            <a:endParaRPr lang="pt-BR" sz="36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04287" y="188640"/>
            <a:ext cx="769121" cy="6480720"/>
          </a:xfrm>
          <a:prstGeom prst="rect">
            <a:avLst/>
          </a:prstGeom>
          <a:ln>
            <a:noFill/>
          </a:ln>
        </p:spPr>
        <p:txBody>
          <a:bodyPr vert="wordArtVert"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just"/>
            <a:r>
              <a:rPr lang="pt-BR" sz="3200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Power Point</a:t>
            </a:r>
            <a:endParaRPr lang="pt-BR" sz="32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215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Rosana Amaro</dc:creator>
  <cp:lastModifiedBy>Rosana Amaro</cp:lastModifiedBy>
  <cp:revision>2</cp:revision>
  <dcterms:created xsi:type="dcterms:W3CDTF">2016-06-27T16:46:40Z</dcterms:created>
  <dcterms:modified xsi:type="dcterms:W3CDTF">2016-06-27T17:05:23Z</dcterms:modified>
</cp:coreProperties>
</file>