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Default Extension="xlsx" ContentType="application/vnd.openxmlformats-officedocument.spreadsheetml.sheet"/>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68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Arbeitsblatt1.xlsx"/></Relationships>
</file>

<file path=ppt/charts/chart1.xml><?xml version="1.0" encoding="utf-8"?>
<c:chartSpace xmlns:c="http://schemas.openxmlformats.org/drawingml/2006/chart" xmlns:a="http://schemas.openxmlformats.org/drawingml/2006/main" xmlns:r="http://schemas.openxmlformats.org/officeDocument/2006/relationships">
  <c:lang val="de-AT"/>
  <c:chart>
    <c:autoTitleDeleted val="1"/>
    <c:plotArea>
      <c:layout/>
      <c:pieChart>
        <c:varyColors val="1"/>
        <c:ser>
          <c:idx val="0"/>
          <c:order val="0"/>
          <c:tx>
            <c:strRef>
              <c:f>Tabelle1!$B$1</c:f>
              <c:strCache>
                <c:ptCount val="1"/>
                <c:pt idx="0">
                  <c:v>Verkauf</c:v>
                </c:pt>
              </c:strCache>
            </c:strRef>
          </c:tx>
          <c:cat>
            <c:strRef>
              <c:f>Tabelle1!$A$2:$A$6</c:f>
              <c:strCache>
                <c:ptCount val="4"/>
                <c:pt idx="0">
                  <c:v>Dealing with perceptions</c:v>
                </c:pt>
                <c:pt idx="1">
                  <c:v>Empathic communication</c:v>
                </c:pt>
                <c:pt idx="2">
                  <c:v>Secureness in dealing with oneself</c:v>
                </c:pt>
                <c:pt idx="3">
                  <c:v>Ambiguity tolerance</c:v>
                </c:pt>
              </c:strCache>
            </c:strRef>
          </c:cat>
          <c:val>
            <c:numRef>
              <c:f>Tabelle1!$B$2:$B$6</c:f>
              <c:numCache>
                <c:formatCode>General</c:formatCode>
                <c:ptCount val="5"/>
                <c:pt idx="0">
                  <c:v>25</c:v>
                </c:pt>
                <c:pt idx="1">
                  <c:v>25</c:v>
                </c:pt>
                <c:pt idx="2">
                  <c:v>25</c:v>
                </c:pt>
                <c:pt idx="3">
                  <c:v>25</c:v>
                </c:pt>
              </c:numCache>
            </c:numRef>
          </c:val>
        </c:ser>
        <c:dLbls/>
        <c:firstSliceAng val="0"/>
      </c:pieChart>
    </c:plotArea>
    <c:legend>
      <c:legendPos val="r"/>
      <c:legendEntry>
        <c:idx val="4"/>
        <c:delete val="1"/>
      </c:legendEntry>
      <c:layout>
        <c:manualLayout>
          <c:xMode val="edge"/>
          <c:yMode val="edge"/>
          <c:x val="0.65752697579469233"/>
          <c:y val="0.21372622798728141"/>
          <c:w val="0.33167055506950532"/>
          <c:h val="0.55571112711261661"/>
        </c:manualLayout>
      </c:layout>
    </c:legend>
    <c:plotVisOnly val="1"/>
    <c:dispBlanksAs val="zero"/>
  </c:chart>
  <c:txPr>
    <a:bodyPr/>
    <a:lstStyle/>
    <a:p>
      <a:pPr>
        <a:defRPr sz="1800"/>
      </a:pPr>
      <a:endParaRPr lang="de-DE"/>
    </a:p>
  </c:txPr>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Shape 22"/>
        <p:cNvGrpSpPr/>
        <p:nvPr/>
      </p:nvGrpSpPr>
      <p:grpSpPr>
        <a:xfrm>
          <a:off x="0" y="0"/>
          <a:ext cx="0" cy="0"/>
          <a:chOff x="0" y="0"/>
          <a:chExt cx="0" cy="0"/>
        </a:xfrm>
      </p:grpSpPr>
      <p:sp>
        <p:nvSpPr>
          <p:cNvPr id="23" name="Shape 23"/>
          <p:cNvSpPr txBox="1">
            <a:spLocks noGrp="1"/>
          </p:cNvSpPr>
          <p:nvPr>
            <p:ph type="ctrTitle"/>
          </p:nvPr>
        </p:nvSpPr>
        <p:spPr>
          <a:xfrm>
            <a:off x="1141998" y="1201971"/>
            <a:ext cx="6630402" cy="2373099"/>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Arial"/>
              <a:buNone/>
              <a:defRPr sz="4400" b="0" i="0" u="none" strike="noStrike" cap="none">
                <a:solidFill>
                  <a:schemeClr val="dk1"/>
                </a:solidFill>
                <a:latin typeface="Arial"/>
                <a:ea typeface="Arial"/>
                <a:cs typeface="Arial"/>
                <a:sym typeface="Arial"/>
              </a:defRPr>
            </a:lvl1pPr>
            <a:lvl2pPr marL="0" marR="0" lvl="1" indent="0" algn="l" rtl="0">
              <a:spcBef>
                <a:spcPts val="0"/>
              </a:spcBef>
              <a:defRPr/>
            </a:lvl2pPr>
            <a:lvl3pPr marL="0" marR="0" lvl="2" indent="0" algn="l" rtl="0">
              <a:spcBef>
                <a:spcPts val="0"/>
              </a:spcBef>
              <a:defRPr/>
            </a:lvl3pPr>
            <a:lvl4pPr marL="0" marR="0" lvl="3" indent="0" algn="l" rtl="0">
              <a:spcBef>
                <a:spcPts val="0"/>
              </a:spcBef>
              <a:defRPr/>
            </a:lvl4pPr>
            <a:lvl5pPr marL="0" marR="0" lvl="4" indent="0" algn="l" rtl="0">
              <a:spcBef>
                <a:spcPts val="0"/>
              </a:spcBef>
              <a:defRPr/>
            </a:lvl5pPr>
            <a:lvl6pPr marL="0" marR="0" lvl="5" indent="0" algn="l" rtl="0">
              <a:spcBef>
                <a:spcPts val="0"/>
              </a:spcBef>
              <a:defRPr/>
            </a:lvl6pPr>
            <a:lvl7pPr marL="0" marR="0" lvl="6" indent="0" algn="l" rtl="0">
              <a:spcBef>
                <a:spcPts val="0"/>
              </a:spcBef>
              <a:defRPr/>
            </a:lvl7pPr>
            <a:lvl8pPr marL="0" marR="0" lvl="7" indent="0" algn="l" rtl="0">
              <a:spcBef>
                <a:spcPts val="0"/>
              </a:spcBef>
              <a:defRPr/>
            </a:lvl8pPr>
            <a:lvl9pPr marL="0" marR="0" lvl="8" indent="0" algn="l" rtl="0">
              <a:spcBef>
                <a:spcPts val="0"/>
              </a:spcBef>
              <a:defRPr/>
            </a:lvl9pPr>
          </a:lstStyle>
          <a:p>
            <a:endParaRPr/>
          </a:p>
        </p:txBody>
      </p:sp>
      <p:sp>
        <p:nvSpPr>
          <p:cNvPr id="24" name="Shape 24"/>
          <p:cNvSpPr txBox="1">
            <a:spLocks noGrp="1"/>
          </p:cNvSpPr>
          <p:nvPr>
            <p:ph type="subTitle" idx="1"/>
          </p:nvPr>
        </p:nvSpPr>
        <p:spPr>
          <a:xfrm>
            <a:off x="1141999" y="3692460"/>
            <a:ext cx="6630400" cy="2102354"/>
          </a:xfrm>
          <a:prstGeom prst="rect">
            <a:avLst/>
          </a:prstGeom>
          <a:noFill/>
          <a:ln>
            <a:noFill/>
          </a:ln>
        </p:spPr>
        <p:txBody>
          <a:bodyPr lIns="91425" tIns="91425" rIns="91425" bIns="91425" anchor="t" anchorCtr="0"/>
          <a:lstStyle>
            <a:lvl1pPr marL="0" marR="0" lvl="0" indent="0" algn="ctr" rtl="0">
              <a:spcBef>
                <a:spcPts val="640"/>
              </a:spcBef>
              <a:buClr>
                <a:srgbClr val="888888"/>
              </a:buClr>
              <a:buFont typeface="Arial"/>
              <a:buNone/>
              <a:defRPr sz="3200" b="0" i="0" u="none" strike="noStrike" cap="none">
                <a:solidFill>
                  <a:srgbClr val="888888"/>
                </a:solidFill>
                <a:latin typeface="Arial"/>
                <a:ea typeface="Arial"/>
                <a:cs typeface="Arial"/>
                <a:sym typeface="Arial"/>
              </a:defRPr>
            </a:lvl1pPr>
            <a:lvl2pPr marL="457200" marR="0" lvl="1" indent="0" algn="ctr" rtl="0">
              <a:spcBef>
                <a:spcPts val="560"/>
              </a:spcBef>
              <a:buClr>
                <a:srgbClr val="888888"/>
              </a:buClr>
              <a:buFont typeface="Arial"/>
              <a:buNone/>
              <a:defRPr sz="2800" b="0" i="0" u="none" strike="noStrike" cap="none">
                <a:solidFill>
                  <a:srgbClr val="888888"/>
                </a:solidFill>
                <a:latin typeface="Arial"/>
                <a:ea typeface="Arial"/>
                <a:cs typeface="Arial"/>
                <a:sym typeface="Arial"/>
              </a:defRPr>
            </a:lvl2pPr>
            <a:lvl3pPr marL="914400" marR="0" lvl="2" indent="0" algn="ctr" rtl="0">
              <a:spcBef>
                <a:spcPts val="480"/>
              </a:spcBef>
              <a:buClr>
                <a:srgbClr val="888888"/>
              </a:buClr>
              <a:buFont typeface="Arial"/>
              <a:buNone/>
              <a:defRPr sz="2400" b="0" i="0" u="none" strike="noStrike" cap="none">
                <a:solidFill>
                  <a:srgbClr val="888888"/>
                </a:solidFill>
                <a:latin typeface="Arial"/>
                <a:ea typeface="Arial"/>
                <a:cs typeface="Arial"/>
                <a:sym typeface="Arial"/>
              </a:defRPr>
            </a:lvl3pPr>
            <a:lvl4pPr marL="1371600" marR="0" lvl="3" indent="0" algn="ctr" rtl="0">
              <a:spcBef>
                <a:spcPts val="400"/>
              </a:spcBef>
              <a:buClr>
                <a:srgbClr val="888888"/>
              </a:buClr>
              <a:buFont typeface="Arial"/>
              <a:buNone/>
              <a:defRPr sz="2000" b="0" i="0" u="none" strike="noStrike" cap="none">
                <a:solidFill>
                  <a:srgbClr val="888888"/>
                </a:solidFill>
                <a:latin typeface="Arial"/>
                <a:ea typeface="Arial"/>
                <a:cs typeface="Arial"/>
                <a:sym typeface="Arial"/>
              </a:defRPr>
            </a:lvl4pPr>
            <a:lvl5pPr marL="1828800" marR="0" lvl="4" indent="0" algn="ctr" rtl="0">
              <a:spcBef>
                <a:spcPts val="400"/>
              </a:spcBef>
              <a:buClr>
                <a:srgbClr val="888888"/>
              </a:buClr>
              <a:buFont typeface="Arial"/>
              <a:buNone/>
              <a:defRPr sz="2000" b="0" i="0" u="none" strike="noStrike" cap="none">
                <a:solidFill>
                  <a:srgbClr val="888888"/>
                </a:solidFill>
                <a:latin typeface="Arial"/>
                <a:ea typeface="Arial"/>
                <a:cs typeface="Arial"/>
                <a:sym typeface="Arial"/>
              </a:defRPr>
            </a:lvl5pPr>
            <a:lvl6pPr marL="2286000" marR="0" lvl="5"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6pPr>
            <a:lvl7pPr marL="2743200" marR="0" lvl="6"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7pPr>
            <a:lvl8pPr marL="3200400" marR="0" lvl="7"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8pPr>
            <a:lvl9pPr marL="3657600" marR="0" lvl="8"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25" name="Shape 25"/>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26" name="Shape 2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27" name="Shape 27"/>
          <p:cNvSpPr txBox="1">
            <a:spLocks noGrp="1"/>
          </p:cNvSpPr>
          <p:nvPr>
            <p:ph type="sldNum" idx="12"/>
          </p:nvPr>
        </p:nvSpPr>
        <p:spPr>
          <a:xfrm>
            <a:off x="6391075" y="6356362"/>
            <a:ext cx="2133600" cy="3651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endParaRPr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1141998" y="274637"/>
            <a:ext cx="6670558" cy="1143000"/>
          </a:xfrm>
          <a:prstGeom prst="rect">
            <a:avLst/>
          </a:prstGeom>
          <a:noFill/>
          <a:ln>
            <a:noFill/>
          </a:ln>
        </p:spPr>
        <p:txBody>
          <a:bodyPr lIns="91425" tIns="91425" rIns="91425" bIns="91425" anchor="ctr" anchorCtr="0"/>
          <a:lstStyle>
            <a:lvl1pPr lvl="0" algn="ctr" rtl="0">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81" name="Shape 81"/>
          <p:cNvSpPr txBox="1">
            <a:spLocks noGrp="1"/>
          </p:cNvSpPr>
          <p:nvPr>
            <p:ph type="body" idx="1"/>
          </p:nvPr>
        </p:nvSpPr>
        <p:spPr>
          <a:xfrm rot="5400000">
            <a:off x="2299931" y="442268"/>
            <a:ext cx="4354694" cy="6670557"/>
          </a:xfrm>
          <a:prstGeom prst="rect">
            <a:avLst/>
          </a:prstGeom>
          <a:noFill/>
          <a:ln>
            <a:noFill/>
          </a:ln>
        </p:spPr>
        <p:txBody>
          <a:bodyPr lIns="91425" tIns="91425" rIns="91425" bIns="91425" anchor="t" anchorCtr="0"/>
          <a:lstStyle>
            <a:lvl1pPr marL="342900" lvl="0" indent="-139700" algn="l" rtl="0">
              <a:spcBef>
                <a:spcPts val="640"/>
              </a:spcBef>
              <a:buClr>
                <a:schemeClr val="dk1"/>
              </a:buClr>
              <a:buFont typeface="Arial"/>
              <a:buChar char="•"/>
              <a:defRPr sz="3200">
                <a:solidFill>
                  <a:schemeClr val="dk1"/>
                </a:solidFill>
              </a:defRPr>
            </a:lvl1pPr>
            <a:lvl2pPr marL="742950" lvl="1" indent="-107950" algn="l" rtl="0">
              <a:spcBef>
                <a:spcPts val="560"/>
              </a:spcBef>
              <a:buClr>
                <a:schemeClr val="dk1"/>
              </a:buClr>
              <a:buFont typeface="Arial"/>
              <a:buChar char="–"/>
              <a:defRPr sz="2800">
                <a:solidFill>
                  <a:schemeClr val="dk1"/>
                </a:solidFill>
              </a:defRPr>
            </a:lvl2pPr>
            <a:lvl3pPr marL="1143000" lvl="2" indent="-76200" algn="l" rtl="0">
              <a:spcBef>
                <a:spcPts val="480"/>
              </a:spcBef>
              <a:buClr>
                <a:schemeClr val="dk1"/>
              </a:buClr>
              <a:buFont typeface="Arial"/>
              <a:buChar char="•"/>
              <a:defRPr sz="2400">
                <a:solidFill>
                  <a:schemeClr val="dk1"/>
                </a:solidFill>
              </a:defRPr>
            </a:lvl3pPr>
            <a:lvl4pPr marL="1600200" lvl="3" indent="-101600" algn="l" rtl="0">
              <a:spcBef>
                <a:spcPts val="400"/>
              </a:spcBef>
              <a:buClr>
                <a:schemeClr val="dk1"/>
              </a:buClr>
              <a:buFont typeface="Arial"/>
              <a:buChar char="–"/>
              <a:defRPr sz="2000">
                <a:solidFill>
                  <a:schemeClr val="dk1"/>
                </a:solidFill>
              </a:defRPr>
            </a:lvl4pPr>
            <a:lvl5pPr marL="2057400" lvl="4" indent="-101600" algn="l" rtl="0">
              <a:spcBef>
                <a:spcPts val="400"/>
              </a:spcBef>
              <a:buClr>
                <a:schemeClr val="dk1"/>
              </a:buClr>
              <a:buFont typeface="Arial"/>
              <a:buChar char="»"/>
              <a:defRPr sz="2000">
                <a:solidFill>
                  <a:schemeClr val="dk1"/>
                </a:solidFill>
              </a:defRPr>
            </a:lvl5pPr>
            <a:lvl6pPr marL="2514600" lvl="5" indent="-1016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lvl="6" indent="-1016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lvl="7" indent="-1016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lvl="8" indent="-1016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82" name="Shape 82"/>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83" name="Shape 83"/>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84" name="Shape 84"/>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Shape 85"/>
        <p:cNvGrpSpPr/>
        <p:nvPr/>
      </p:nvGrpSpPr>
      <p:grpSpPr>
        <a:xfrm>
          <a:off x="0" y="0"/>
          <a:ext cx="0" cy="0"/>
          <a:chOff x="0" y="0"/>
          <a:chExt cx="0" cy="0"/>
        </a:xfrm>
      </p:grpSpPr>
      <p:sp>
        <p:nvSpPr>
          <p:cNvPr id="86" name="Shape 86"/>
          <p:cNvSpPr txBox="1">
            <a:spLocks noGrp="1"/>
          </p:cNvSpPr>
          <p:nvPr>
            <p:ph type="title"/>
          </p:nvPr>
        </p:nvSpPr>
        <p:spPr>
          <a:xfrm rot="5400000">
            <a:off x="4508673" y="2395364"/>
            <a:ext cx="5851525" cy="1610071"/>
          </a:xfrm>
          <a:prstGeom prst="rect">
            <a:avLst/>
          </a:prstGeom>
          <a:noFill/>
          <a:ln>
            <a:noFill/>
          </a:ln>
        </p:spPr>
        <p:txBody>
          <a:bodyPr lIns="91425" tIns="91425" rIns="91425" bIns="91425" anchor="ctr" anchorCtr="0"/>
          <a:lstStyle>
            <a:lvl1pPr lvl="0" algn="ctr" rtl="0">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87" name="Shape 87"/>
          <p:cNvSpPr txBox="1">
            <a:spLocks noGrp="1"/>
          </p:cNvSpPr>
          <p:nvPr>
            <p:ph type="body" idx="1"/>
          </p:nvPr>
        </p:nvSpPr>
        <p:spPr>
          <a:xfrm rot="5400000">
            <a:off x="883735" y="532900"/>
            <a:ext cx="5851525" cy="5335000"/>
          </a:xfrm>
          <a:prstGeom prst="rect">
            <a:avLst/>
          </a:prstGeom>
          <a:noFill/>
          <a:ln>
            <a:noFill/>
          </a:ln>
        </p:spPr>
        <p:txBody>
          <a:bodyPr lIns="91425" tIns="91425" rIns="91425" bIns="91425" anchor="t" anchorCtr="0"/>
          <a:lstStyle>
            <a:lvl1pPr marL="342900" lvl="0" indent="-139700" algn="l" rtl="0">
              <a:spcBef>
                <a:spcPts val="640"/>
              </a:spcBef>
              <a:buClr>
                <a:schemeClr val="dk1"/>
              </a:buClr>
              <a:buFont typeface="Arial"/>
              <a:buChar char="•"/>
              <a:defRPr sz="3200">
                <a:solidFill>
                  <a:schemeClr val="dk1"/>
                </a:solidFill>
              </a:defRPr>
            </a:lvl1pPr>
            <a:lvl2pPr marL="742950" lvl="1" indent="-107950" algn="l" rtl="0">
              <a:spcBef>
                <a:spcPts val="560"/>
              </a:spcBef>
              <a:buClr>
                <a:schemeClr val="dk1"/>
              </a:buClr>
              <a:buFont typeface="Arial"/>
              <a:buChar char="–"/>
              <a:defRPr sz="2800">
                <a:solidFill>
                  <a:schemeClr val="dk1"/>
                </a:solidFill>
              </a:defRPr>
            </a:lvl2pPr>
            <a:lvl3pPr marL="1143000" lvl="2" indent="-76200" algn="l" rtl="0">
              <a:spcBef>
                <a:spcPts val="480"/>
              </a:spcBef>
              <a:buClr>
                <a:schemeClr val="dk1"/>
              </a:buClr>
              <a:buFont typeface="Arial"/>
              <a:buChar char="•"/>
              <a:defRPr sz="2400">
                <a:solidFill>
                  <a:schemeClr val="dk1"/>
                </a:solidFill>
              </a:defRPr>
            </a:lvl3pPr>
            <a:lvl4pPr marL="1600200" lvl="3" indent="-101600" algn="l" rtl="0">
              <a:spcBef>
                <a:spcPts val="400"/>
              </a:spcBef>
              <a:buClr>
                <a:schemeClr val="dk1"/>
              </a:buClr>
              <a:buFont typeface="Arial"/>
              <a:buChar char="–"/>
              <a:defRPr sz="2000">
                <a:solidFill>
                  <a:schemeClr val="dk1"/>
                </a:solidFill>
              </a:defRPr>
            </a:lvl4pPr>
            <a:lvl5pPr marL="2057400" lvl="4" indent="-101600" algn="l" rtl="0">
              <a:spcBef>
                <a:spcPts val="400"/>
              </a:spcBef>
              <a:buClr>
                <a:schemeClr val="dk1"/>
              </a:buClr>
              <a:buFont typeface="Arial"/>
              <a:buChar char="»"/>
              <a:defRPr sz="2000">
                <a:solidFill>
                  <a:schemeClr val="dk1"/>
                </a:solidFill>
              </a:defRPr>
            </a:lvl5pPr>
            <a:lvl6pPr marL="2514600" lvl="5" indent="-1016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lvl="6" indent="-1016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lvl="7" indent="-1016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lvl="8" indent="-1016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88" name="Shape 88"/>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89" name="Shape 89"/>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90" name="Shape 90"/>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1141998" y="274637"/>
            <a:ext cx="6670558" cy="1143000"/>
          </a:xfrm>
          <a:prstGeom prst="rect">
            <a:avLst/>
          </a:prstGeom>
          <a:noFill/>
          <a:ln>
            <a:noFill/>
          </a:ln>
        </p:spPr>
        <p:txBody>
          <a:bodyPr lIns="91425" tIns="91425" rIns="91425" bIns="91425" anchor="ctr" anchorCtr="0"/>
          <a:lstStyle>
            <a:lvl1pPr lvl="0" algn="ctr" rtl="0">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30" name="Shape 30"/>
          <p:cNvSpPr txBox="1">
            <a:spLocks noGrp="1"/>
          </p:cNvSpPr>
          <p:nvPr>
            <p:ph type="body" idx="1"/>
          </p:nvPr>
        </p:nvSpPr>
        <p:spPr>
          <a:xfrm>
            <a:off x="1141999" y="1600200"/>
            <a:ext cx="6670557" cy="4354694"/>
          </a:xfrm>
          <a:prstGeom prst="rect">
            <a:avLst/>
          </a:prstGeom>
          <a:noFill/>
          <a:ln>
            <a:noFill/>
          </a:ln>
        </p:spPr>
        <p:txBody>
          <a:bodyPr lIns="91425" tIns="91425" rIns="91425" bIns="91425" anchor="t" anchorCtr="0"/>
          <a:lstStyle>
            <a:lvl1pPr marL="342900" lvl="0" indent="-139700" algn="l" rtl="0">
              <a:spcBef>
                <a:spcPts val="640"/>
              </a:spcBef>
              <a:buClr>
                <a:schemeClr val="dk1"/>
              </a:buClr>
              <a:buFont typeface="Arial"/>
              <a:buChar char="•"/>
              <a:defRPr sz="3200">
                <a:solidFill>
                  <a:schemeClr val="dk1"/>
                </a:solidFill>
              </a:defRPr>
            </a:lvl1pPr>
            <a:lvl2pPr marL="742950" lvl="1" indent="-107950" algn="l" rtl="0">
              <a:spcBef>
                <a:spcPts val="560"/>
              </a:spcBef>
              <a:buClr>
                <a:schemeClr val="dk1"/>
              </a:buClr>
              <a:buFont typeface="Arial"/>
              <a:buChar char="–"/>
              <a:defRPr sz="2800">
                <a:solidFill>
                  <a:schemeClr val="dk1"/>
                </a:solidFill>
              </a:defRPr>
            </a:lvl2pPr>
            <a:lvl3pPr marL="1143000" lvl="2" indent="-76200" algn="l" rtl="0">
              <a:spcBef>
                <a:spcPts val="480"/>
              </a:spcBef>
              <a:buClr>
                <a:schemeClr val="dk1"/>
              </a:buClr>
              <a:buFont typeface="Arial"/>
              <a:buChar char="•"/>
              <a:defRPr sz="2400">
                <a:solidFill>
                  <a:schemeClr val="dk1"/>
                </a:solidFill>
              </a:defRPr>
            </a:lvl3pPr>
            <a:lvl4pPr marL="1600200" lvl="3" indent="-101600" algn="l" rtl="0">
              <a:spcBef>
                <a:spcPts val="400"/>
              </a:spcBef>
              <a:buClr>
                <a:schemeClr val="dk1"/>
              </a:buClr>
              <a:buFont typeface="Arial"/>
              <a:buChar char="–"/>
              <a:defRPr sz="2000">
                <a:solidFill>
                  <a:schemeClr val="dk1"/>
                </a:solidFill>
              </a:defRPr>
            </a:lvl4pPr>
            <a:lvl5pPr marL="2057400" lvl="4" indent="-101600" algn="l" rtl="0">
              <a:spcBef>
                <a:spcPts val="400"/>
              </a:spcBef>
              <a:buClr>
                <a:schemeClr val="dk1"/>
              </a:buClr>
              <a:buFont typeface="Arial"/>
              <a:buChar char="»"/>
              <a:defRPr sz="2000">
                <a:solidFill>
                  <a:schemeClr val="dk1"/>
                </a:solidFill>
              </a:defRPr>
            </a:lvl5pPr>
            <a:lvl6pPr marL="2514600" lvl="5" indent="-1016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lvl="6" indent="-1016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lvl="7" indent="-1016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lvl="8" indent="-1016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31" name="Shape 3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32" name="Shape 3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33" name="Shape 33"/>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Shape 34"/>
        <p:cNvGrpSpPr/>
        <p:nvPr/>
      </p:nvGrpSpPr>
      <p:grpSpPr>
        <a:xfrm>
          <a:off x="0" y="0"/>
          <a:ext cx="0" cy="0"/>
          <a:chOff x="0" y="0"/>
          <a:chExt cx="0" cy="0"/>
        </a:xfrm>
      </p:grpSpPr>
      <p:sp>
        <p:nvSpPr>
          <p:cNvPr id="35" name="Shape 35"/>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36" name="Shape 3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37" name="Shape 37"/>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1174016" y="4406900"/>
            <a:ext cx="6638538" cy="1362075"/>
          </a:xfrm>
          <a:prstGeom prst="rect">
            <a:avLst/>
          </a:prstGeom>
          <a:noFill/>
          <a:ln>
            <a:noFill/>
          </a:ln>
        </p:spPr>
        <p:txBody>
          <a:bodyPr lIns="91425" tIns="91425" rIns="91425" bIns="91425" anchor="t" anchorCtr="0"/>
          <a:lstStyle>
            <a:lvl1pPr lvl="0" algn="l" rtl="0">
              <a:spcBef>
                <a:spcPts val="0"/>
              </a:spcBef>
              <a:defRPr sz="4000" b="1" cap="none"/>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40" name="Shape 40"/>
          <p:cNvSpPr txBox="1">
            <a:spLocks noGrp="1"/>
          </p:cNvSpPr>
          <p:nvPr>
            <p:ph type="body" idx="1"/>
          </p:nvPr>
        </p:nvSpPr>
        <p:spPr>
          <a:xfrm>
            <a:off x="1174016" y="2906713"/>
            <a:ext cx="6638540" cy="1500187"/>
          </a:xfrm>
          <a:prstGeom prst="rect">
            <a:avLst/>
          </a:prstGeom>
          <a:noFill/>
          <a:ln>
            <a:noFill/>
          </a:ln>
        </p:spPr>
        <p:txBody>
          <a:bodyPr lIns="91425" tIns="91425" rIns="91425" bIns="91425" anchor="b" anchorCtr="0"/>
          <a:lstStyle>
            <a:lvl1pPr marL="0" lvl="0" indent="0" rtl="0">
              <a:spcBef>
                <a:spcPts val="0"/>
              </a:spcBef>
              <a:buClr>
                <a:srgbClr val="888888"/>
              </a:buClr>
              <a:buNone/>
              <a:defRPr sz="2000">
                <a:solidFill>
                  <a:srgbClr val="888888"/>
                </a:solidFill>
              </a:defRPr>
            </a:lvl1pPr>
            <a:lvl2pPr marL="457200" lvl="1" indent="0" rtl="0">
              <a:spcBef>
                <a:spcPts val="0"/>
              </a:spcBef>
              <a:buClr>
                <a:srgbClr val="888888"/>
              </a:buClr>
              <a:buNone/>
              <a:defRPr sz="1800">
                <a:solidFill>
                  <a:srgbClr val="888888"/>
                </a:solidFill>
              </a:defRPr>
            </a:lvl2pPr>
            <a:lvl3pPr marL="914400" lvl="2" indent="0" rtl="0">
              <a:spcBef>
                <a:spcPts val="0"/>
              </a:spcBef>
              <a:buClr>
                <a:srgbClr val="888888"/>
              </a:buClr>
              <a:buNone/>
              <a:defRPr sz="1600">
                <a:solidFill>
                  <a:srgbClr val="888888"/>
                </a:solidFill>
              </a:defRPr>
            </a:lvl3pPr>
            <a:lvl4pPr marL="1371600" lvl="3" indent="0" rtl="0">
              <a:spcBef>
                <a:spcPts val="0"/>
              </a:spcBef>
              <a:buClr>
                <a:srgbClr val="888888"/>
              </a:buClr>
              <a:buNone/>
              <a:defRPr sz="1400">
                <a:solidFill>
                  <a:srgbClr val="888888"/>
                </a:solidFill>
              </a:defRPr>
            </a:lvl4pPr>
            <a:lvl5pPr marL="1828800" lvl="4" indent="0" rtl="0">
              <a:spcBef>
                <a:spcPts val="0"/>
              </a:spcBef>
              <a:buClr>
                <a:srgbClr val="888888"/>
              </a:buClr>
              <a:buNone/>
              <a:defRPr sz="1400">
                <a:solidFill>
                  <a:srgbClr val="888888"/>
                </a:solidFill>
              </a:defRPr>
            </a:lvl5pPr>
            <a:lvl6pPr marL="2286000" lvl="5" indent="0" rtl="0">
              <a:spcBef>
                <a:spcPts val="0"/>
              </a:spcBef>
              <a:buClr>
                <a:srgbClr val="888888"/>
              </a:buClr>
              <a:buFont typeface="Calibri"/>
              <a:buNone/>
              <a:defRPr sz="1400">
                <a:solidFill>
                  <a:srgbClr val="888888"/>
                </a:solidFill>
              </a:defRPr>
            </a:lvl6pPr>
            <a:lvl7pPr marL="2743200" lvl="6" indent="0" rtl="0">
              <a:spcBef>
                <a:spcPts val="0"/>
              </a:spcBef>
              <a:buClr>
                <a:srgbClr val="888888"/>
              </a:buClr>
              <a:buFont typeface="Calibri"/>
              <a:buNone/>
              <a:defRPr sz="1400">
                <a:solidFill>
                  <a:srgbClr val="888888"/>
                </a:solidFill>
              </a:defRPr>
            </a:lvl7pPr>
            <a:lvl8pPr marL="3200400" lvl="7" indent="0" rtl="0">
              <a:spcBef>
                <a:spcPts val="0"/>
              </a:spcBef>
              <a:buClr>
                <a:srgbClr val="888888"/>
              </a:buClr>
              <a:buFont typeface="Calibri"/>
              <a:buNone/>
              <a:defRPr sz="1400">
                <a:solidFill>
                  <a:srgbClr val="888888"/>
                </a:solidFill>
              </a:defRPr>
            </a:lvl8pPr>
            <a:lvl9pPr marL="3657600" lvl="8" indent="0" rtl="0">
              <a:spcBef>
                <a:spcPts val="0"/>
              </a:spcBef>
              <a:buClr>
                <a:srgbClr val="888888"/>
              </a:buClr>
              <a:buFont typeface="Calibri"/>
              <a:buNone/>
              <a:defRPr sz="1400">
                <a:solidFill>
                  <a:srgbClr val="888888"/>
                </a:solidFill>
              </a:defRPr>
            </a:lvl9pPr>
          </a:lstStyle>
          <a:p>
            <a:endParaRPr/>
          </a:p>
        </p:txBody>
      </p:sp>
      <p:sp>
        <p:nvSpPr>
          <p:cNvPr id="41" name="Shape 4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42" name="Shape 4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43" name="Shape 43"/>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1141998" y="274637"/>
            <a:ext cx="6670558" cy="1143000"/>
          </a:xfrm>
          <a:prstGeom prst="rect">
            <a:avLst/>
          </a:prstGeom>
          <a:noFill/>
          <a:ln>
            <a:noFill/>
          </a:ln>
        </p:spPr>
        <p:txBody>
          <a:bodyPr lIns="91425" tIns="91425" rIns="91425" bIns="91425" anchor="ctr" anchorCtr="0"/>
          <a:lstStyle>
            <a:lvl1pPr lvl="0" algn="ctr" rtl="0">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46" name="Shape 46"/>
          <p:cNvSpPr txBox="1">
            <a:spLocks noGrp="1"/>
          </p:cNvSpPr>
          <p:nvPr>
            <p:ph type="body" idx="1"/>
          </p:nvPr>
        </p:nvSpPr>
        <p:spPr>
          <a:xfrm>
            <a:off x="1141998" y="1600200"/>
            <a:ext cx="3353801" cy="4525963"/>
          </a:xfrm>
          <a:prstGeom prst="rect">
            <a:avLst/>
          </a:prstGeom>
          <a:noFill/>
          <a:ln>
            <a:noFill/>
          </a:ln>
        </p:spPr>
        <p:txBody>
          <a:bodyPr lIns="91425" tIns="91425" rIns="91425" bIns="91425" anchor="t" anchorCtr="0"/>
          <a:lstStyle>
            <a:lvl1pPr lvl="0" rtl="0">
              <a:spcBef>
                <a:spcPts val="0"/>
              </a:spcBef>
              <a:defRPr sz="2800"/>
            </a:lvl1pPr>
            <a:lvl2pPr lvl="1" rtl="0">
              <a:spcBef>
                <a:spcPts val="0"/>
              </a:spcBef>
              <a:defRPr sz="2400"/>
            </a:lvl2pPr>
            <a:lvl3pPr lvl="2" rtl="0">
              <a:spcBef>
                <a:spcPts val="0"/>
              </a:spcBef>
              <a:defRPr sz="2000"/>
            </a:lvl3pPr>
            <a:lvl4pPr lvl="3" rtl="0">
              <a:spcBef>
                <a:spcPts val="0"/>
              </a:spcBef>
              <a:defRPr sz="1800"/>
            </a:lvl4pPr>
            <a:lvl5pPr lvl="4" rtl="0">
              <a:spcBef>
                <a:spcPts val="0"/>
              </a:spcBef>
              <a:defRPr sz="1800"/>
            </a:lvl5pPr>
            <a:lvl6pPr lvl="5" rtl="0">
              <a:spcBef>
                <a:spcPts val="0"/>
              </a:spcBef>
              <a:defRPr sz="1800"/>
            </a:lvl6pPr>
            <a:lvl7pPr lvl="6" rtl="0">
              <a:spcBef>
                <a:spcPts val="0"/>
              </a:spcBef>
              <a:defRPr sz="1800"/>
            </a:lvl7pPr>
            <a:lvl8pPr lvl="7" rtl="0">
              <a:spcBef>
                <a:spcPts val="0"/>
              </a:spcBef>
              <a:defRPr sz="1800"/>
            </a:lvl8pPr>
            <a:lvl9pPr lvl="8" rtl="0">
              <a:spcBef>
                <a:spcPts val="0"/>
              </a:spcBef>
              <a:defRPr sz="1800"/>
            </a:lvl9pPr>
          </a:lstStyle>
          <a:p>
            <a:endParaRPr/>
          </a:p>
        </p:txBody>
      </p:sp>
      <p:sp>
        <p:nvSpPr>
          <p:cNvPr id="47" name="Shape 47"/>
          <p:cNvSpPr txBox="1">
            <a:spLocks noGrp="1"/>
          </p:cNvSpPr>
          <p:nvPr>
            <p:ph type="body" idx="2"/>
          </p:nvPr>
        </p:nvSpPr>
        <p:spPr>
          <a:xfrm>
            <a:off x="4648200" y="1600200"/>
            <a:ext cx="3164356" cy="4525963"/>
          </a:xfrm>
          <a:prstGeom prst="rect">
            <a:avLst/>
          </a:prstGeom>
          <a:noFill/>
          <a:ln>
            <a:noFill/>
          </a:ln>
        </p:spPr>
        <p:txBody>
          <a:bodyPr lIns="91425" tIns="91425" rIns="91425" bIns="91425" anchor="t" anchorCtr="0"/>
          <a:lstStyle>
            <a:lvl1pPr lvl="0" rtl="0">
              <a:spcBef>
                <a:spcPts val="0"/>
              </a:spcBef>
              <a:defRPr sz="2800"/>
            </a:lvl1pPr>
            <a:lvl2pPr lvl="1" rtl="0">
              <a:spcBef>
                <a:spcPts val="0"/>
              </a:spcBef>
              <a:defRPr sz="2400"/>
            </a:lvl2pPr>
            <a:lvl3pPr lvl="2" rtl="0">
              <a:spcBef>
                <a:spcPts val="0"/>
              </a:spcBef>
              <a:defRPr sz="2000"/>
            </a:lvl3pPr>
            <a:lvl4pPr lvl="3" rtl="0">
              <a:spcBef>
                <a:spcPts val="0"/>
              </a:spcBef>
              <a:defRPr sz="1800"/>
            </a:lvl4pPr>
            <a:lvl5pPr lvl="4" rtl="0">
              <a:spcBef>
                <a:spcPts val="0"/>
              </a:spcBef>
              <a:defRPr sz="1800"/>
            </a:lvl5pPr>
            <a:lvl6pPr lvl="5" rtl="0">
              <a:spcBef>
                <a:spcPts val="0"/>
              </a:spcBef>
              <a:defRPr sz="1800"/>
            </a:lvl6pPr>
            <a:lvl7pPr lvl="6" rtl="0">
              <a:spcBef>
                <a:spcPts val="0"/>
              </a:spcBef>
              <a:defRPr sz="1800"/>
            </a:lvl7pPr>
            <a:lvl8pPr lvl="7" rtl="0">
              <a:spcBef>
                <a:spcPts val="0"/>
              </a:spcBef>
              <a:defRPr sz="1800"/>
            </a:lvl8pPr>
            <a:lvl9pPr lvl="8" rtl="0">
              <a:spcBef>
                <a:spcPts val="0"/>
              </a:spcBef>
              <a:defRPr sz="1800"/>
            </a:lvl9pPr>
          </a:lstStyle>
          <a:p>
            <a:endParaRPr/>
          </a:p>
        </p:txBody>
      </p:sp>
      <p:sp>
        <p:nvSpPr>
          <p:cNvPr id="48" name="Shape 48"/>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49" name="Shape 49"/>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50" name="Shape 50"/>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Shape 51"/>
        <p:cNvGrpSpPr/>
        <p:nvPr/>
      </p:nvGrpSpPr>
      <p:grpSpPr>
        <a:xfrm>
          <a:off x="0" y="0"/>
          <a:ext cx="0" cy="0"/>
          <a:chOff x="0" y="0"/>
          <a:chExt cx="0" cy="0"/>
        </a:xfrm>
      </p:grpSpPr>
      <p:sp>
        <p:nvSpPr>
          <p:cNvPr id="52" name="Shape 52"/>
          <p:cNvSpPr txBox="1">
            <a:spLocks noGrp="1"/>
          </p:cNvSpPr>
          <p:nvPr>
            <p:ph type="title"/>
          </p:nvPr>
        </p:nvSpPr>
        <p:spPr>
          <a:xfrm>
            <a:off x="1141998" y="274637"/>
            <a:ext cx="6670558" cy="1143000"/>
          </a:xfrm>
          <a:prstGeom prst="rect">
            <a:avLst/>
          </a:prstGeom>
          <a:noFill/>
          <a:ln>
            <a:noFill/>
          </a:ln>
        </p:spPr>
        <p:txBody>
          <a:bodyPr lIns="91425" tIns="91425" rIns="91425" bIns="91425" anchor="ctr"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53" name="Shape 53"/>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lvl="0" indent="0" rtl="0">
              <a:spcBef>
                <a:spcPts val="0"/>
              </a:spcBef>
              <a:buNone/>
              <a:defRPr sz="2400" b="1"/>
            </a:lvl1pPr>
            <a:lvl2pPr marL="457200" lvl="1" indent="0" rtl="0">
              <a:spcBef>
                <a:spcPts val="0"/>
              </a:spcBef>
              <a:buNone/>
              <a:defRPr sz="2000" b="1"/>
            </a:lvl2pPr>
            <a:lvl3pPr marL="914400" lvl="2" indent="0" rtl="0">
              <a:spcBef>
                <a:spcPts val="0"/>
              </a:spcBef>
              <a:buNone/>
              <a:defRPr sz="1800" b="1"/>
            </a:lvl3pPr>
            <a:lvl4pPr marL="1371600" lvl="3" indent="0" rtl="0">
              <a:spcBef>
                <a:spcPts val="0"/>
              </a:spcBef>
              <a:buNone/>
              <a:defRPr sz="1600" b="1"/>
            </a:lvl4pPr>
            <a:lvl5pPr marL="1828800" lvl="4" indent="0" rtl="0">
              <a:spcBef>
                <a:spcPts val="0"/>
              </a:spcBef>
              <a:buNone/>
              <a:defRPr sz="1600" b="1"/>
            </a:lvl5pPr>
            <a:lvl6pPr marL="2286000" lvl="5" indent="0" rtl="0">
              <a:spcBef>
                <a:spcPts val="0"/>
              </a:spcBef>
              <a:buFont typeface="Calibri"/>
              <a:buNone/>
              <a:defRPr sz="1600" b="1"/>
            </a:lvl6pPr>
            <a:lvl7pPr marL="2743200" lvl="6" indent="0" rtl="0">
              <a:spcBef>
                <a:spcPts val="0"/>
              </a:spcBef>
              <a:buFont typeface="Calibri"/>
              <a:buNone/>
              <a:defRPr sz="1600" b="1"/>
            </a:lvl7pPr>
            <a:lvl8pPr marL="3200400" lvl="7" indent="0" rtl="0">
              <a:spcBef>
                <a:spcPts val="0"/>
              </a:spcBef>
              <a:buFont typeface="Calibri"/>
              <a:buNone/>
              <a:defRPr sz="1600" b="1"/>
            </a:lvl8pPr>
            <a:lvl9pPr marL="3657600" lvl="8" indent="0" rtl="0">
              <a:spcBef>
                <a:spcPts val="0"/>
              </a:spcBef>
              <a:buFont typeface="Calibri"/>
              <a:buNone/>
              <a:defRPr sz="1600" b="1"/>
            </a:lvl9pPr>
          </a:lstStyle>
          <a:p>
            <a:endParaRPr/>
          </a:p>
        </p:txBody>
      </p:sp>
      <p:sp>
        <p:nvSpPr>
          <p:cNvPr id="54" name="Shape 54"/>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lvl="0" rtl="0">
              <a:spcBef>
                <a:spcPts val="0"/>
              </a:spcBef>
              <a:defRPr sz="2400"/>
            </a:lvl1pPr>
            <a:lvl2pPr lvl="1" rtl="0">
              <a:spcBef>
                <a:spcPts val="0"/>
              </a:spcBef>
              <a:defRPr sz="2000"/>
            </a:lvl2pPr>
            <a:lvl3pPr lvl="2" rtl="0">
              <a:spcBef>
                <a:spcPts val="0"/>
              </a:spcBef>
              <a:defRPr sz="1800"/>
            </a:lvl3pPr>
            <a:lvl4pPr lvl="3" rtl="0">
              <a:spcBef>
                <a:spcPts val="0"/>
              </a:spcBef>
              <a:defRPr sz="1600"/>
            </a:lvl4pPr>
            <a:lvl5pPr lvl="4" rtl="0">
              <a:spcBef>
                <a:spcPts val="0"/>
              </a:spcBef>
              <a:defRPr sz="1600"/>
            </a:lvl5pPr>
            <a:lvl6pPr lvl="5" rtl="0">
              <a:spcBef>
                <a:spcPts val="0"/>
              </a:spcBef>
              <a:defRPr sz="1600"/>
            </a:lvl6pPr>
            <a:lvl7pPr lvl="6" rtl="0">
              <a:spcBef>
                <a:spcPts val="0"/>
              </a:spcBef>
              <a:defRPr sz="1600"/>
            </a:lvl7pPr>
            <a:lvl8pPr lvl="7" rtl="0">
              <a:spcBef>
                <a:spcPts val="0"/>
              </a:spcBef>
              <a:defRPr sz="1600"/>
            </a:lvl8pPr>
            <a:lvl9pPr lvl="8" rtl="0">
              <a:spcBef>
                <a:spcPts val="0"/>
              </a:spcBef>
              <a:defRPr sz="1600"/>
            </a:lvl9pPr>
          </a:lstStyle>
          <a:p>
            <a:endParaRPr/>
          </a:p>
        </p:txBody>
      </p:sp>
      <p:sp>
        <p:nvSpPr>
          <p:cNvPr id="55" name="Shape 55"/>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lvl="0" indent="0" rtl="0">
              <a:spcBef>
                <a:spcPts val="0"/>
              </a:spcBef>
              <a:buNone/>
              <a:defRPr sz="2400" b="1"/>
            </a:lvl1pPr>
            <a:lvl2pPr marL="457200" lvl="1" indent="0" rtl="0">
              <a:spcBef>
                <a:spcPts val="0"/>
              </a:spcBef>
              <a:buNone/>
              <a:defRPr sz="2000" b="1"/>
            </a:lvl2pPr>
            <a:lvl3pPr marL="914400" lvl="2" indent="0" rtl="0">
              <a:spcBef>
                <a:spcPts val="0"/>
              </a:spcBef>
              <a:buNone/>
              <a:defRPr sz="1800" b="1"/>
            </a:lvl3pPr>
            <a:lvl4pPr marL="1371600" lvl="3" indent="0" rtl="0">
              <a:spcBef>
                <a:spcPts val="0"/>
              </a:spcBef>
              <a:buNone/>
              <a:defRPr sz="1600" b="1"/>
            </a:lvl4pPr>
            <a:lvl5pPr marL="1828800" lvl="4" indent="0" rtl="0">
              <a:spcBef>
                <a:spcPts val="0"/>
              </a:spcBef>
              <a:buNone/>
              <a:defRPr sz="1600" b="1"/>
            </a:lvl5pPr>
            <a:lvl6pPr marL="2286000" lvl="5" indent="0" rtl="0">
              <a:spcBef>
                <a:spcPts val="0"/>
              </a:spcBef>
              <a:buFont typeface="Calibri"/>
              <a:buNone/>
              <a:defRPr sz="1600" b="1"/>
            </a:lvl6pPr>
            <a:lvl7pPr marL="2743200" lvl="6" indent="0" rtl="0">
              <a:spcBef>
                <a:spcPts val="0"/>
              </a:spcBef>
              <a:buFont typeface="Calibri"/>
              <a:buNone/>
              <a:defRPr sz="1600" b="1"/>
            </a:lvl7pPr>
            <a:lvl8pPr marL="3200400" lvl="7" indent="0" rtl="0">
              <a:spcBef>
                <a:spcPts val="0"/>
              </a:spcBef>
              <a:buFont typeface="Calibri"/>
              <a:buNone/>
              <a:defRPr sz="1600" b="1"/>
            </a:lvl8pPr>
            <a:lvl9pPr marL="3657600" lvl="8" indent="0" rtl="0">
              <a:spcBef>
                <a:spcPts val="0"/>
              </a:spcBef>
              <a:buFont typeface="Calibri"/>
              <a:buNone/>
              <a:defRPr sz="1600" b="1"/>
            </a:lvl9pPr>
          </a:lstStyle>
          <a:p>
            <a:endParaRPr/>
          </a:p>
        </p:txBody>
      </p:sp>
      <p:sp>
        <p:nvSpPr>
          <p:cNvPr id="56" name="Shape 56"/>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lvl="0" rtl="0">
              <a:spcBef>
                <a:spcPts val="0"/>
              </a:spcBef>
              <a:defRPr sz="2400"/>
            </a:lvl1pPr>
            <a:lvl2pPr lvl="1" rtl="0">
              <a:spcBef>
                <a:spcPts val="0"/>
              </a:spcBef>
              <a:defRPr sz="2000"/>
            </a:lvl2pPr>
            <a:lvl3pPr lvl="2" rtl="0">
              <a:spcBef>
                <a:spcPts val="0"/>
              </a:spcBef>
              <a:defRPr sz="1800"/>
            </a:lvl3pPr>
            <a:lvl4pPr lvl="3" rtl="0">
              <a:spcBef>
                <a:spcPts val="0"/>
              </a:spcBef>
              <a:defRPr sz="1600"/>
            </a:lvl4pPr>
            <a:lvl5pPr lvl="4" rtl="0">
              <a:spcBef>
                <a:spcPts val="0"/>
              </a:spcBef>
              <a:defRPr sz="1600"/>
            </a:lvl5pPr>
            <a:lvl6pPr lvl="5" rtl="0">
              <a:spcBef>
                <a:spcPts val="0"/>
              </a:spcBef>
              <a:defRPr sz="1600"/>
            </a:lvl6pPr>
            <a:lvl7pPr lvl="6" rtl="0">
              <a:spcBef>
                <a:spcPts val="0"/>
              </a:spcBef>
              <a:defRPr sz="1600"/>
            </a:lvl7pPr>
            <a:lvl8pPr lvl="7" rtl="0">
              <a:spcBef>
                <a:spcPts val="0"/>
              </a:spcBef>
              <a:defRPr sz="1600"/>
            </a:lvl8pPr>
            <a:lvl9pPr lvl="8" rtl="0">
              <a:spcBef>
                <a:spcPts val="0"/>
              </a:spcBef>
              <a:defRPr sz="1600"/>
            </a:lvl9pPr>
          </a:lstStyle>
          <a:p>
            <a:endParaRPr/>
          </a:p>
        </p:txBody>
      </p:sp>
      <p:sp>
        <p:nvSpPr>
          <p:cNvPr id="57" name="Shape 57"/>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58" name="Shape 58"/>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59" name="Shape 59"/>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Shape 60"/>
        <p:cNvGrpSpPr/>
        <p:nvPr/>
      </p:nvGrpSpPr>
      <p:grpSpPr>
        <a:xfrm>
          <a:off x="0" y="0"/>
          <a:ext cx="0" cy="0"/>
          <a:chOff x="0" y="0"/>
          <a:chExt cx="0" cy="0"/>
        </a:xfrm>
      </p:grpSpPr>
      <p:sp>
        <p:nvSpPr>
          <p:cNvPr id="61" name="Shape 61"/>
          <p:cNvSpPr txBox="1">
            <a:spLocks noGrp="1"/>
          </p:cNvSpPr>
          <p:nvPr>
            <p:ph type="title"/>
          </p:nvPr>
        </p:nvSpPr>
        <p:spPr>
          <a:xfrm>
            <a:off x="1141998" y="722862"/>
            <a:ext cx="6670558" cy="1143000"/>
          </a:xfrm>
          <a:prstGeom prst="rect">
            <a:avLst/>
          </a:prstGeom>
          <a:noFill/>
          <a:ln>
            <a:noFill/>
          </a:ln>
        </p:spPr>
        <p:txBody>
          <a:bodyPr lIns="91425" tIns="91425" rIns="91425" bIns="91425" anchor="ctr" anchorCtr="0"/>
          <a:lstStyle>
            <a:lvl1pPr lvl="0" algn="ctr" rtl="0">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62" name="Shape 62"/>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63" name="Shape 63"/>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64" name="Shape 64"/>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lvl="0" algn="l" rtl="0">
              <a:spcBef>
                <a:spcPts val="0"/>
              </a:spcBef>
              <a:defRPr sz="2000" b="1"/>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67" name="Shape 67"/>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lvl="0" rtl="0">
              <a:spcBef>
                <a:spcPts val="0"/>
              </a:spcBef>
              <a:defRPr sz="3200"/>
            </a:lvl1pPr>
            <a:lvl2pPr lvl="1" rtl="0">
              <a:spcBef>
                <a:spcPts val="0"/>
              </a:spcBef>
              <a:defRPr sz="2800"/>
            </a:lvl2pPr>
            <a:lvl3pPr lvl="2" rtl="0">
              <a:spcBef>
                <a:spcPts val="0"/>
              </a:spcBef>
              <a:defRPr sz="2400"/>
            </a:lvl3pPr>
            <a:lvl4pPr lvl="3" rtl="0">
              <a:spcBef>
                <a:spcPts val="0"/>
              </a:spcBef>
              <a:defRPr sz="2000"/>
            </a:lvl4pPr>
            <a:lvl5pPr lvl="4" rtl="0">
              <a:spcBef>
                <a:spcPts val="0"/>
              </a:spcBef>
              <a:defRPr sz="2000"/>
            </a:lvl5pPr>
            <a:lvl6pPr lvl="5" rtl="0">
              <a:spcBef>
                <a:spcPts val="0"/>
              </a:spcBef>
              <a:defRPr sz="2000"/>
            </a:lvl6pPr>
            <a:lvl7pPr lvl="6" rtl="0">
              <a:spcBef>
                <a:spcPts val="0"/>
              </a:spcBef>
              <a:defRPr sz="2000"/>
            </a:lvl7pPr>
            <a:lvl8pPr lvl="7" rtl="0">
              <a:spcBef>
                <a:spcPts val="0"/>
              </a:spcBef>
              <a:defRPr sz="2000"/>
            </a:lvl8pPr>
            <a:lvl9pPr lvl="8" rtl="0">
              <a:spcBef>
                <a:spcPts val="0"/>
              </a:spcBef>
              <a:defRPr sz="2000"/>
            </a:lvl9pPr>
          </a:lstStyle>
          <a:p>
            <a:endParaRPr/>
          </a:p>
        </p:txBody>
      </p:sp>
      <p:sp>
        <p:nvSpPr>
          <p:cNvPr id="68" name="Shape 68"/>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lvl="0" indent="0" rtl="0">
              <a:spcBef>
                <a:spcPts val="0"/>
              </a:spcBef>
              <a:buNone/>
              <a:defRPr sz="1400"/>
            </a:lvl1pPr>
            <a:lvl2pPr marL="457200" lvl="1" indent="0" rtl="0">
              <a:spcBef>
                <a:spcPts val="0"/>
              </a:spcBef>
              <a:buNone/>
              <a:defRPr sz="1200"/>
            </a:lvl2pPr>
            <a:lvl3pPr marL="914400" lvl="2" indent="0" rtl="0">
              <a:spcBef>
                <a:spcPts val="0"/>
              </a:spcBef>
              <a:buNone/>
              <a:defRPr sz="1000"/>
            </a:lvl3pPr>
            <a:lvl4pPr marL="1371600" lvl="3" indent="0" rtl="0">
              <a:spcBef>
                <a:spcPts val="0"/>
              </a:spcBef>
              <a:buNone/>
              <a:defRPr sz="900"/>
            </a:lvl4pPr>
            <a:lvl5pPr marL="1828800" lvl="4" indent="0" rtl="0">
              <a:spcBef>
                <a:spcPts val="0"/>
              </a:spcBef>
              <a:buNone/>
              <a:defRPr sz="900"/>
            </a:lvl5pPr>
            <a:lvl6pPr marL="2286000" lvl="5" indent="0" rtl="0">
              <a:spcBef>
                <a:spcPts val="0"/>
              </a:spcBef>
              <a:buFont typeface="Calibri"/>
              <a:buNone/>
              <a:defRPr sz="900"/>
            </a:lvl6pPr>
            <a:lvl7pPr marL="2743200" lvl="6" indent="0" rtl="0">
              <a:spcBef>
                <a:spcPts val="0"/>
              </a:spcBef>
              <a:buFont typeface="Calibri"/>
              <a:buNone/>
              <a:defRPr sz="900"/>
            </a:lvl7pPr>
            <a:lvl8pPr marL="3200400" lvl="7" indent="0" rtl="0">
              <a:spcBef>
                <a:spcPts val="0"/>
              </a:spcBef>
              <a:buFont typeface="Calibri"/>
              <a:buNone/>
              <a:defRPr sz="900"/>
            </a:lvl8pPr>
            <a:lvl9pPr marL="3657600" lvl="8" indent="0" rtl="0">
              <a:spcBef>
                <a:spcPts val="0"/>
              </a:spcBef>
              <a:buFont typeface="Calibri"/>
              <a:buNone/>
              <a:defRPr sz="900"/>
            </a:lvl9pPr>
          </a:lstStyle>
          <a:p>
            <a:endParaRPr/>
          </a:p>
        </p:txBody>
      </p:sp>
      <p:sp>
        <p:nvSpPr>
          <p:cNvPr id="69" name="Shape 69"/>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70" name="Shape 70"/>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71" name="Shape 71"/>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1183933" y="4800600"/>
            <a:ext cx="6628623" cy="566737"/>
          </a:xfrm>
          <a:prstGeom prst="rect">
            <a:avLst/>
          </a:prstGeom>
          <a:noFill/>
          <a:ln>
            <a:noFill/>
          </a:ln>
        </p:spPr>
        <p:txBody>
          <a:bodyPr lIns="91425" tIns="91425" rIns="91425" bIns="91425" anchor="b" anchorCtr="0"/>
          <a:lstStyle>
            <a:lvl1pPr lvl="0" algn="l" rtl="0">
              <a:spcBef>
                <a:spcPts val="0"/>
              </a:spcBef>
              <a:defRPr sz="2000" b="1"/>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74" name="Shape 74"/>
          <p:cNvSpPr>
            <a:spLocks noGrp="1"/>
          </p:cNvSpPr>
          <p:nvPr>
            <p:ph type="pic" idx="2"/>
          </p:nvPr>
        </p:nvSpPr>
        <p:spPr>
          <a:xfrm>
            <a:off x="1183933" y="207244"/>
            <a:ext cx="6628623" cy="4114800"/>
          </a:xfrm>
          <a:prstGeom prst="rect">
            <a:avLst/>
          </a:prstGeom>
          <a:noFill/>
          <a:ln>
            <a:noFill/>
          </a:ln>
        </p:spPr>
        <p:txBody>
          <a:bodyPr lIns="91425" tIns="91425" rIns="91425" bIns="91425" anchor="ctr" anchorCtr="0"/>
          <a:lstStyle>
            <a:lvl1pPr marL="0" marR="0" lvl="0" indent="0" algn="l" rtl="0">
              <a:spcBef>
                <a:spcPts val="0"/>
              </a:spcBef>
              <a:buClr>
                <a:srgbClr val="888888"/>
              </a:buClr>
              <a:buFont typeface="Calibri"/>
              <a:buNone/>
              <a:defRPr sz="3200" b="0" i="0" u="none" strike="noStrike" cap="none">
                <a:solidFill>
                  <a:srgbClr val="888888"/>
                </a:solidFill>
                <a:latin typeface="Calibri"/>
                <a:ea typeface="Calibri"/>
                <a:cs typeface="Calibri"/>
                <a:sym typeface="Calibri"/>
              </a:defRPr>
            </a:lvl1pPr>
            <a:lvl2pPr marL="457200" marR="0" lvl="1" indent="0" algn="l" rtl="0">
              <a:spcBef>
                <a:spcPts val="0"/>
              </a:spcBef>
              <a:buClr>
                <a:schemeClr val="dk1"/>
              </a:buClr>
              <a:buFont typeface="Calibri"/>
              <a:buNone/>
              <a:defRPr sz="2800" b="0" i="0" u="none" strike="noStrike" cap="none">
                <a:solidFill>
                  <a:schemeClr val="dk1"/>
                </a:solidFill>
                <a:latin typeface="Calibri"/>
                <a:ea typeface="Calibri"/>
                <a:cs typeface="Calibri"/>
                <a:sym typeface="Calibri"/>
              </a:defRPr>
            </a:lvl2pPr>
            <a:lvl3pPr marL="914400" marR="0" lvl="2" indent="0" algn="l" rtl="0">
              <a:spcBef>
                <a:spcPts val="0"/>
              </a:spcBef>
              <a:buClr>
                <a:schemeClr val="dk1"/>
              </a:buClr>
              <a:buFont typeface="Calibri"/>
              <a:buNone/>
              <a:defRPr sz="2400" b="0" i="0" u="none" strike="noStrike" cap="none">
                <a:solidFill>
                  <a:schemeClr val="dk1"/>
                </a:solidFill>
                <a:latin typeface="Calibri"/>
                <a:ea typeface="Calibri"/>
                <a:cs typeface="Calibri"/>
                <a:sym typeface="Calibri"/>
              </a:defRPr>
            </a:lvl3pPr>
            <a:lvl4pPr marL="1371600" marR="0" lvl="3"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4pPr>
            <a:lvl5pPr marL="1828800" marR="0" lvl="4"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5pPr>
            <a:lvl6pPr marL="2286000" marR="0" lvl="5"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6pPr>
            <a:lvl7pPr marL="2743200" marR="0" lvl="6"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7pPr>
            <a:lvl8pPr marL="3200400" marR="0" lvl="7"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8pPr>
            <a:lvl9pPr marL="3657600" marR="0" lvl="8"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9pPr>
          </a:lstStyle>
          <a:p>
            <a:endParaRPr/>
          </a:p>
        </p:txBody>
      </p:sp>
      <p:sp>
        <p:nvSpPr>
          <p:cNvPr id="75" name="Shape 75"/>
          <p:cNvSpPr txBox="1">
            <a:spLocks noGrp="1"/>
          </p:cNvSpPr>
          <p:nvPr>
            <p:ph type="body" idx="1"/>
          </p:nvPr>
        </p:nvSpPr>
        <p:spPr>
          <a:xfrm>
            <a:off x="1183933" y="5367337"/>
            <a:ext cx="6628623" cy="804861"/>
          </a:xfrm>
          <a:prstGeom prst="rect">
            <a:avLst/>
          </a:prstGeom>
          <a:noFill/>
          <a:ln>
            <a:noFill/>
          </a:ln>
        </p:spPr>
        <p:txBody>
          <a:bodyPr lIns="91425" tIns="91425" rIns="91425" bIns="91425" anchor="t" anchorCtr="0"/>
          <a:lstStyle>
            <a:lvl1pPr marL="0" lvl="0" indent="0" rtl="0">
              <a:spcBef>
                <a:spcPts val="0"/>
              </a:spcBef>
              <a:buNone/>
              <a:defRPr sz="1400"/>
            </a:lvl1pPr>
            <a:lvl2pPr marL="457200" lvl="1" indent="0" rtl="0">
              <a:spcBef>
                <a:spcPts val="0"/>
              </a:spcBef>
              <a:buNone/>
              <a:defRPr sz="1200"/>
            </a:lvl2pPr>
            <a:lvl3pPr marL="914400" lvl="2" indent="0" rtl="0">
              <a:spcBef>
                <a:spcPts val="0"/>
              </a:spcBef>
              <a:buNone/>
              <a:defRPr sz="1000"/>
            </a:lvl3pPr>
            <a:lvl4pPr marL="1371600" lvl="3" indent="0" rtl="0">
              <a:spcBef>
                <a:spcPts val="0"/>
              </a:spcBef>
              <a:buNone/>
              <a:defRPr sz="900"/>
            </a:lvl4pPr>
            <a:lvl5pPr marL="1828800" lvl="4" indent="0" rtl="0">
              <a:spcBef>
                <a:spcPts val="0"/>
              </a:spcBef>
              <a:buNone/>
              <a:defRPr sz="900"/>
            </a:lvl5pPr>
            <a:lvl6pPr marL="2286000" lvl="5" indent="0" rtl="0">
              <a:spcBef>
                <a:spcPts val="0"/>
              </a:spcBef>
              <a:buFont typeface="Calibri"/>
              <a:buNone/>
              <a:defRPr sz="900"/>
            </a:lvl6pPr>
            <a:lvl7pPr marL="2743200" lvl="6" indent="0" rtl="0">
              <a:spcBef>
                <a:spcPts val="0"/>
              </a:spcBef>
              <a:buFont typeface="Calibri"/>
              <a:buNone/>
              <a:defRPr sz="900"/>
            </a:lvl7pPr>
            <a:lvl8pPr marL="3200400" lvl="7" indent="0" rtl="0">
              <a:spcBef>
                <a:spcPts val="0"/>
              </a:spcBef>
              <a:buFont typeface="Calibri"/>
              <a:buNone/>
              <a:defRPr sz="900"/>
            </a:lvl8pPr>
            <a:lvl9pPr marL="3657600" lvl="8" indent="0" rtl="0">
              <a:spcBef>
                <a:spcPts val="0"/>
              </a:spcBef>
              <a:buFont typeface="Calibri"/>
              <a:buNone/>
              <a:defRPr sz="900"/>
            </a:lvl9pPr>
          </a:lstStyle>
          <a:p>
            <a:endParaRPr/>
          </a:p>
        </p:txBody>
      </p:sp>
      <p:sp>
        <p:nvSpPr>
          <p:cNvPr id="76" name="Shape 76"/>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77" name="Shape 77"/>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78" name="Shape 78"/>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gi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E9E9E9"/>
        </a:solidFill>
        <a:effectLst/>
      </p:bgPr>
    </p:bg>
    <p:spTree>
      <p:nvGrpSpPr>
        <p:cNvPr id="1" name="Shape 9"/>
        <p:cNvGrpSpPr/>
        <p:nvPr/>
      </p:nvGrpSpPr>
      <p:grpSpPr>
        <a:xfrm>
          <a:off x="0" y="0"/>
          <a:ext cx="0" cy="0"/>
          <a:chOff x="0" y="0"/>
          <a:chExt cx="0" cy="0"/>
        </a:xfrm>
      </p:grpSpPr>
      <p:pic>
        <p:nvPicPr>
          <p:cNvPr id="10" name="Shape 10"/>
          <p:cNvPicPr preferRelativeResize="0"/>
          <p:nvPr/>
        </p:nvPicPr>
        <p:blipFill rotWithShape="1">
          <a:blip r:embed="rId13" cstate="print">
            <a:alphaModFix/>
          </a:blip>
          <a:srcRect/>
          <a:stretch/>
        </p:blipFill>
        <p:spPr>
          <a:xfrm>
            <a:off x="0" y="4736855"/>
            <a:ext cx="9144000" cy="2121143"/>
          </a:xfrm>
          <a:prstGeom prst="rect">
            <a:avLst/>
          </a:prstGeom>
          <a:noFill/>
          <a:ln>
            <a:noFill/>
          </a:ln>
        </p:spPr>
      </p:pic>
      <p:pic>
        <p:nvPicPr>
          <p:cNvPr id="11" name="Shape 11"/>
          <p:cNvPicPr preferRelativeResize="0"/>
          <p:nvPr/>
        </p:nvPicPr>
        <p:blipFill rotWithShape="1">
          <a:blip r:embed="rId14" cstate="print">
            <a:alphaModFix/>
          </a:blip>
          <a:srcRect/>
          <a:stretch/>
        </p:blipFill>
        <p:spPr>
          <a:xfrm>
            <a:off x="0" y="0"/>
            <a:ext cx="9144000" cy="5861359"/>
          </a:xfrm>
          <a:prstGeom prst="rect">
            <a:avLst/>
          </a:prstGeom>
          <a:noFill/>
          <a:ln>
            <a:noFill/>
          </a:ln>
        </p:spPr>
      </p:pic>
      <p:sp>
        <p:nvSpPr>
          <p:cNvPr id="12" name="Shape 12"/>
          <p:cNvSpPr txBox="1">
            <a:spLocks noGrp="1"/>
          </p:cNvSpPr>
          <p:nvPr>
            <p:ph type="title"/>
          </p:nvPr>
        </p:nvSpPr>
        <p:spPr>
          <a:xfrm>
            <a:off x="1141998" y="274637"/>
            <a:ext cx="6670558"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Arial"/>
              <a:buNone/>
              <a:defRPr sz="4400" b="0" i="0" u="none" strike="noStrike" cap="none">
                <a:solidFill>
                  <a:schemeClr val="dk1"/>
                </a:solidFill>
                <a:latin typeface="Arial"/>
                <a:ea typeface="Arial"/>
                <a:cs typeface="Arial"/>
                <a:sym typeface="Arial"/>
              </a:defRPr>
            </a:lvl1pPr>
            <a:lvl2pPr marL="0" marR="0" lvl="1" indent="0" algn="l" rtl="0">
              <a:spcBef>
                <a:spcPts val="0"/>
              </a:spcBef>
              <a:defRPr/>
            </a:lvl2pPr>
            <a:lvl3pPr marL="0" marR="0" lvl="2" indent="0" algn="l" rtl="0">
              <a:spcBef>
                <a:spcPts val="0"/>
              </a:spcBef>
              <a:defRPr/>
            </a:lvl3pPr>
            <a:lvl4pPr marL="0" marR="0" lvl="3" indent="0" algn="l" rtl="0">
              <a:spcBef>
                <a:spcPts val="0"/>
              </a:spcBef>
              <a:defRPr/>
            </a:lvl4pPr>
            <a:lvl5pPr marL="0" marR="0" lvl="4" indent="0" algn="l" rtl="0">
              <a:spcBef>
                <a:spcPts val="0"/>
              </a:spcBef>
              <a:defRPr/>
            </a:lvl5pPr>
            <a:lvl6pPr marL="0" marR="0" lvl="5" indent="0" algn="l" rtl="0">
              <a:spcBef>
                <a:spcPts val="0"/>
              </a:spcBef>
              <a:defRPr/>
            </a:lvl6pPr>
            <a:lvl7pPr marL="0" marR="0" lvl="6" indent="0" algn="l" rtl="0">
              <a:spcBef>
                <a:spcPts val="0"/>
              </a:spcBef>
              <a:defRPr/>
            </a:lvl7pPr>
            <a:lvl8pPr marL="0" marR="0" lvl="7" indent="0" algn="l" rtl="0">
              <a:spcBef>
                <a:spcPts val="0"/>
              </a:spcBef>
              <a:defRPr/>
            </a:lvl8pPr>
            <a:lvl9pPr marL="0" marR="0" lvl="8" indent="0" algn="l" rtl="0">
              <a:spcBef>
                <a:spcPts val="0"/>
              </a:spcBef>
              <a:defRPr/>
            </a:lvl9pPr>
          </a:lstStyle>
          <a:p>
            <a:endParaRPr/>
          </a:p>
        </p:txBody>
      </p:sp>
      <p:sp>
        <p:nvSpPr>
          <p:cNvPr id="13" name="Shape 13"/>
          <p:cNvSpPr txBox="1">
            <a:spLocks noGrp="1"/>
          </p:cNvSpPr>
          <p:nvPr>
            <p:ph type="body" idx="1"/>
          </p:nvPr>
        </p:nvSpPr>
        <p:spPr>
          <a:xfrm>
            <a:off x="1141999" y="1600200"/>
            <a:ext cx="6670557" cy="4354694"/>
          </a:xfrm>
          <a:prstGeom prst="rect">
            <a:avLst/>
          </a:prstGeom>
          <a:noFill/>
          <a:ln>
            <a:noFill/>
          </a:ln>
        </p:spPr>
        <p:txBody>
          <a:bodyPr lIns="91425" tIns="91425" rIns="91425" bIns="91425" anchor="t" anchorCtr="0"/>
          <a:lstStyle>
            <a:lvl1pPr marL="342900" marR="0" lvl="0" indent="-139700" algn="l" rtl="0">
              <a:spcBef>
                <a:spcPts val="640"/>
              </a:spcBef>
              <a:buClr>
                <a:schemeClr val="dk1"/>
              </a:buClr>
              <a:buFont typeface="Arial"/>
              <a:buChar char="•"/>
              <a:defRPr sz="3200" b="0" i="0" u="none" strike="noStrike" cap="none">
                <a:solidFill>
                  <a:schemeClr val="dk1"/>
                </a:solidFill>
                <a:latin typeface="Arial"/>
                <a:ea typeface="Arial"/>
                <a:cs typeface="Arial"/>
                <a:sym typeface="Arial"/>
              </a:defRPr>
            </a:lvl1pPr>
            <a:lvl2pPr marL="742950" marR="0" lvl="1" indent="-107950" algn="l" rtl="0">
              <a:spcBef>
                <a:spcPts val="560"/>
              </a:spcBef>
              <a:buClr>
                <a:schemeClr val="dk1"/>
              </a:buClr>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buClr>
                <a:schemeClr val="dk1"/>
              </a:buClr>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buClr>
                <a:schemeClr val="dk1"/>
              </a:buClr>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buClr>
                <a:schemeClr val="dk1"/>
              </a:buClr>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buClr>
                <a:schemeClr val="dk1"/>
              </a:buClr>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4" name="Shape 14"/>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15" name="Shape 1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16" name="Shape 16"/>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None/>
            </a:pPr>
            <a:endParaRPr sz="1200" b="0" i="0" u="none" strike="noStrike" cap="none">
              <a:solidFill>
                <a:srgbClr val="888888"/>
              </a:solidFill>
              <a:latin typeface="Calibri"/>
              <a:ea typeface="Calibri"/>
              <a:cs typeface="Calibri"/>
              <a:sym typeface="Calibri"/>
            </a:endParaRPr>
          </a:p>
        </p:txBody>
      </p:sp>
      <p:sp>
        <p:nvSpPr>
          <p:cNvPr id="17" name="Shape 17"/>
          <p:cNvSpPr/>
          <p:nvPr/>
        </p:nvSpPr>
        <p:spPr>
          <a:xfrm>
            <a:off x="3124200" y="6500625"/>
            <a:ext cx="184666" cy="307777"/>
          </a:xfrm>
          <a:prstGeom prst="rect">
            <a:avLst/>
          </a:prstGeom>
          <a:noFill/>
          <a:ln>
            <a:noFill/>
          </a:ln>
        </p:spPr>
        <p:txBody>
          <a:bodyPr lIns="91425" tIns="45700" rIns="91425" bIns="45700" anchor="t" anchorCtr="0">
            <a:noAutofit/>
          </a:bodyPr>
          <a:lstStyle/>
          <a:p>
            <a:pPr marL="0" marR="0" lvl="0" indent="0" algn="l" rtl="0">
              <a:spcBef>
                <a:spcPts val="0"/>
              </a:spcBef>
              <a:buNone/>
            </a:pPr>
            <a:endParaRPr sz="1400" b="0" i="0" u="none" strike="noStrike" cap="none">
              <a:solidFill>
                <a:srgbClr val="454851"/>
              </a:solidFill>
              <a:latin typeface="Arial"/>
              <a:ea typeface="Arial"/>
              <a:cs typeface="Arial"/>
              <a:sym typeface="Arial"/>
            </a:endParaRPr>
          </a:p>
        </p:txBody>
      </p:sp>
      <p:sp>
        <p:nvSpPr>
          <p:cNvPr id="18" name="Shape 18"/>
          <p:cNvSpPr/>
          <p:nvPr/>
        </p:nvSpPr>
        <p:spPr>
          <a:xfrm>
            <a:off x="7866248" y="6452575"/>
            <a:ext cx="1100700" cy="2463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000" b="0" i="0" u="none" strike="noStrike" cap="none">
                <a:solidFill>
                  <a:srgbClr val="3F404A"/>
                </a:solidFill>
                <a:latin typeface="Arial"/>
                <a:ea typeface="Arial"/>
                <a:cs typeface="Arial"/>
                <a:sym typeface="Arial"/>
              </a:rPr>
              <a:t>openprof.eu</a:t>
            </a:r>
          </a:p>
        </p:txBody>
      </p:sp>
      <p:sp>
        <p:nvSpPr>
          <p:cNvPr id="19" name="Shape 19"/>
          <p:cNvSpPr/>
          <p:nvPr/>
        </p:nvSpPr>
        <p:spPr>
          <a:xfrm>
            <a:off x="3498060" y="6459864"/>
            <a:ext cx="2477774" cy="24622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000" b="0" i="0" u="none" strike="noStrike" cap="none">
                <a:solidFill>
                  <a:srgbClr val="3F404A"/>
                </a:solidFill>
                <a:latin typeface="Arial"/>
                <a:ea typeface="Arial"/>
                <a:cs typeface="Arial"/>
                <a:sym typeface="Arial"/>
              </a:rPr>
              <a:t>Project No. 2014-1-LT01-KA202-000562</a:t>
            </a:r>
          </a:p>
        </p:txBody>
      </p:sp>
      <p:pic>
        <p:nvPicPr>
          <p:cNvPr id="20" name="Shape 20"/>
          <p:cNvPicPr preferRelativeResize="0"/>
          <p:nvPr/>
        </p:nvPicPr>
        <p:blipFill rotWithShape="1">
          <a:blip r:embed="rId15" cstate="print">
            <a:alphaModFix/>
          </a:blip>
          <a:srcRect/>
          <a:stretch/>
        </p:blipFill>
        <p:spPr>
          <a:xfrm>
            <a:off x="6732240" y="188640"/>
            <a:ext cx="2245734" cy="494341"/>
          </a:xfrm>
          <a:prstGeom prst="rect">
            <a:avLst/>
          </a:prstGeom>
          <a:noFill/>
          <a:ln>
            <a:noFill/>
          </a:ln>
        </p:spPr>
      </p:pic>
      <p:pic>
        <p:nvPicPr>
          <p:cNvPr id="21" name="Shape 21"/>
          <p:cNvPicPr preferRelativeResize="0"/>
          <p:nvPr/>
        </p:nvPicPr>
        <p:blipFill rotWithShape="1">
          <a:blip r:embed="rId16" cstate="print">
            <a:alphaModFix/>
          </a:blip>
          <a:srcRect/>
          <a:stretch/>
        </p:blipFill>
        <p:spPr>
          <a:xfrm>
            <a:off x="0" y="0"/>
            <a:ext cx="1434138" cy="969012"/>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en-GB" dirty="0" smtClean="0"/>
              <a:t>Diversity in Teams</a:t>
            </a:r>
            <a:endParaRPr lang="en-GB" dirty="0"/>
          </a:p>
        </p:txBody>
      </p:sp>
      <p:sp>
        <p:nvSpPr>
          <p:cNvPr id="3" name="Untertitel 2"/>
          <p:cNvSpPr>
            <a:spLocks noGrp="1"/>
          </p:cNvSpPr>
          <p:nvPr>
            <p:ph type="subTitle" idx="1"/>
          </p:nvPr>
        </p:nvSpPr>
        <p:spPr/>
        <p:txBody>
          <a:bodyPr/>
          <a:lstStyle/>
          <a:p>
            <a:r>
              <a:rPr lang="en-GB" b="1" dirty="0" smtClean="0">
                <a:solidFill>
                  <a:schemeClr val="bg1">
                    <a:lumMod val="65000"/>
                  </a:schemeClr>
                </a:solidFill>
              </a:rPr>
              <a:t>What </a:t>
            </a:r>
            <a:r>
              <a:rPr lang="en-GB" b="1" dirty="0" smtClean="0">
                <a:solidFill>
                  <a:schemeClr val="bg1">
                    <a:lumMod val="65000"/>
                  </a:schemeClr>
                </a:solidFill>
              </a:rPr>
              <a:t>is </a:t>
            </a:r>
            <a:r>
              <a:rPr lang="en-GB" b="1" dirty="0" err="1" smtClean="0">
                <a:solidFill>
                  <a:schemeClr val="bg1">
                    <a:lumMod val="65000"/>
                  </a:schemeClr>
                </a:solidFill>
              </a:rPr>
              <a:t>Divesity</a:t>
            </a:r>
            <a:r>
              <a:rPr lang="en-GB" b="1" dirty="0" smtClean="0">
                <a:solidFill>
                  <a:schemeClr val="bg1">
                    <a:lumMod val="65000"/>
                  </a:schemeClr>
                </a:solidFill>
              </a:rPr>
              <a:t>-Competency?</a:t>
            </a:r>
          </a:p>
          <a:p>
            <a:r>
              <a:rPr lang="en-GB" sz="1800" i="1" dirty="0" err="1" smtClean="0">
                <a:solidFill>
                  <a:schemeClr val="bg1">
                    <a:lumMod val="65000"/>
                  </a:schemeClr>
                </a:solidFill>
              </a:rPr>
              <a:t>Lüthi</a:t>
            </a:r>
            <a:r>
              <a:rPr lang="en-GB" sz="1800" i="1" dirty="0" smtClean="0">
                <a:solidFill>
                  <a:schemeClr val="bg1">
                    <a:lumMod val="65000"/>
                  </a:schemeClr>
                </a:solidFill>
              </a:rPr>
              <a:t>/</a:t>
            </a:r>
            <a:r>
              <a:rPr lang="en-GB" sz="1800" i="1" dirty="0" err="1" smtClean="0">
                <a:solidFill>
                  <a:schemeClr val="bg1">
                    <a:lumMod val="65000"/>
                  </a:schemeClr>
                </a:solidFill>
              </a:rPr>
              <a:t>Oberpriller</a:t>
            </a:r>
            <a:r>
              <a:rPr lang="en-GB" sz="1800" i="1" dirty="0" smtClean="0">
                <a:solidFill>
                  <a:schemeClr val="bg1">
                    <a:lumMod val="65000"/>
                  </a:schemeClr>
                </a:solidFill>
              </a:rPr>
              <a:t>/Loose/</a:t>
            </a:r>
            <a:r>
              <a:rPr lang="en-GB" sz="1800" i="1" dirty="0" err="1" smtClean="0">
                <a:solidFill>
                  <a:schemeClr val="bg1">
                    <a:lumMod val="65000"/>
                  </a:schemeClr>
                </a:solidFill>
              </a:rPr>
              <a:t>Orths</a:t>
            </a:r>
            <a:r>
              <a:rPr lang="en-GB" sz="1800" i="1" dirty="0" smtClean="0">
                <a:solidFill>
                  <a:schemeClr val="bg1">
                    <a:lumMod val="65000"/>
                  </a:schemeClr>
                </a:solidFill>
              </a:rPr>
              <a:t> 2013</a:t>
            </a:r>
            <a:endParaRPr lang="en-GB" sz="1800" i="1" dirty="0">
              <a:solidFill>
                <a:schemeClr val="bg1">
                  <a:lumMod val="65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99592" y="548680"/>
            <a:ext cx="6670558" cy="1143000"/>
          </a:xfrm>
        </p:spPr>
        <p:txBody>
          <a:bodyPr>
            <a:normAutofit/>
          </a:bodyPr>
          <a:lstStyle/>
          <a:p>
            <a:r>
              <a:rPr lang="en-GB" sz="3600" dirty="0" smtClean="0"/>
              <a:t>Definition of Terminology</a:t>
            </a:r>
            <a:endParaRPr lang="en-GB" sz="3600" dirty="0"/>
          </a:p>
        </p:txBody>
      </p:sp>
      <p:sp>
        <p:nvSpPr>
          <p:cNvPr id="3" name="Inhaltsplatzhalter 2"/>
          <p:cNvSpPr>
            <a:spLocks noGrp="1"/>
          </p:cNvSpPr>
          <p:nvPr>
            <p:ph type="body" idx="1"/>
          </p:nvPr>
        </p:nvSpPr>
        <p:spPr>
          <a:xfrm>
            <a:off x="1115616" y="1916832"/>
            <a:ext cx="6670557" cy="3606014"/>
          </a:xfrm>
        </p:spPr>
        <p:txBody>
          <a:bodyPr>
            <a:normAutofit fontScale="85000" lnSpcReduction="10000"/>
          </a:bodyPr>
          <a:lstStyle/>
          <a:p>
            <a:r>
              <a:rPr lang="en-GB" dirty="0" smtClean="0"/>
              <a:t>Teams/groups are nowadays an integral part of companies and organisations</a:t>
            </a:r>
          </a:p>
          <a:p>
            <a:r>
              <a:rPr lang="en-GB" dirty="0" smtClean="0"/>
              <a:t>Diversity team development is an extension to classic team development</a:t>
            </a:r>
          </a:p>
          <a:p>
            <a:r>
              <a:rPr lang="en-GB" dirty="0" smtClean="0"/>
              <a:t>As an active and controlled process it serves to improve how people work together in teams characterised by diversity</a:t>
            </a:r>
          </a:p>
          <a:p>
            <a:endParaRPr lang="en-GB"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11560" y="620688"/>
            <a:ext cx="6670558" cy="1143000"/>
          </a:xfrm>
        </p:spPr>
        <p:txBody>
          <a:bodyPr>
            <a:noAutofit/>
          </a:bodyPr>
          <a:lstStyle/>
          <a:p>
            <a:r>
              <a:rPr lang="en-GB" sz="3600" dirty="0" smtClean="0"/>
              <a:t>Diversity Management Competency Portfolio </a:t>
            </a:r>
            <a:endParaRPr lang="en-GB" sz="3600" dirty="0"/>
          </a:p>
        </p:txBody>
      </p:sp>
      <p:graphicFrame>
        <p:nvGraphicFramePr>
          <p:cNvPr id="4" name="Inhaltsplatzhalter 3"/>
          <p:cNvGraphicFramePr>
            <a:graphicFrameLocks noGrp="1"/>
          </p:cNvGraphicFramePr>
          <p:nvPr>
            <p:ph idx="4294967295"/>
            <p:extLst>
              <p:ext uri="{D42A27DB-BD31-4B8C-83A1-F6EECF244321}">
                <p14:modId xmlns:p14="http://schemas.microsoft.com/office/powerpoint/2010/main" xmlns="" val="1803412961"/>
              </p:ext>
            </p:extLst>
          </p:nvPr>
        </p:nvGraphicFramePr>
        <p:xfrm>
          <a:off x="971600" y="2060848"/>
          <a:ext cx="6897960" cy="3633267"/>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type="body" idx="1"/>
          </p:nvPr>
        </p:nvSpPr>
        <p:spPr>
          <a:xfrm>
            <a:off x="1043608" y="1600200"/>
            <a:ext cx="3452191" cy="4525963"/>
          </a:xfrm>
        </p:spPr>
        <p:txBody>
          <a:bodyPr>
            <a:normAutofit fontScale="70000" lnSpcReduction="20000"/>
          </a:bodyPr>
          <a:lstStyle/>
          <a:p>
            <a:pPr marL="88900" indent="0">
              <a:buNone/>
            </a:pPr>
            <a:r>
              <a:rPr lang="en-GB" b="1" dirty="0" smtClean="0">
                <a:solidFill>
                  <a:srgbClr val="0070C0"/>
                </a:solidFill>
              </a:rPr>
              <a:t>Dealing with </a:t>
            </a:r>
            <a:r>
              <a:rPr lang="en-GB" b="1" dirty="0" smtClean="0">
                <a:solidFill>
                  <a:srgbClr val="0070C0"/>
                </a:solidFill>
              </a:rPr>
              <a:t>perceptions</a:t>
            </a:r>
            <a:endParaRPr lang="en-GB" b="1" dirty="0" smtClean="0">
              <a:solidFill>
                <a:srgbClr val="0070C0"/>
              </a:solidFill>
            </a:endParaRPr>
          </a:p>
          <a:p>
            <a:endParaRPr lang="en-GB" dirty="0" smtClean="0">
              <a:solidFill>
                <a:srgbClr val="0070C0"/>
              </a:solidFill>
            </a:endParaRPr>
          </a:p>
          <a:p>
            <a:pPr>
              <a:buNone/>
            </a:pPr>
            <a:r>
              <a:rPr lang="en-GB" dirty="0" smtClean="0">
                <a:solidFill>
                  <a:srgbClr val="0070C0"/>
                </a:solidFill>
              </a:rPr>
              <a:t>= ability to recognise how and why perceptions are different and that there are different “truths”. This means accepting different realities and not thinking in a true-false way. It is also a process of developing conscious views over one’s own lack of knowledge and understanding.</a:t>
            </a:r>
            <a:endParaRPr lang="en-GB" dirty="0">
              <a:solidFill>
                <a:srgbClr val="0070C0"/>
              </a:solidFill>
            </a:endParaRPr>
          </a:p>
        </p:txBody>
      </p:sp>
      <p:sp>
        <p:nvSpPr>
          <p:cNvPr id="4" name="Inhaltsplatzhalter 3"/>
          <p:cNvSpPr>
            <a:spLocks noGrp="1"/>
          </p:cNvSpPr>
          <p:nvPr>
            <p:ph type="body" idx="2"/>
          </p:nvPr>
        </p:nvSpPr>
        <p:spPr>
          <a:xfrm>
            <a:off x="4648200" y="1600200"/>
            <a:ext cx="3380184" cy="4525963"/>
          </a:xfrm>
        </p:spPr>
        <p:txBody>
          <a:bodyPr>
            <a:normAutofit fontScale="62500" lnSpcReduction="20000"/>
          </a:bodyPr>
          <a:lstStyle/>
          <a:p>
            <a:pPr marL="90488" indent="0">
              <a:buNone/>
            </a:pPr>
            <a:r>
              <a:rPr lang="en-GB" b="1" dirty="0" smtClean="0">
                <a:solidFill>
                  <a:srgbClr val="C00000"/>
                </a:solidFill>
              </a:rPr>
              <a:t>Empathic communication</a:t>
            </a:r>
          </a:p>
          <a:p>
            <a:pPr>
              <a:buNone/>
            </a:pPr>
            <a:endParaRPr lang="en-GB" dirty="0" smtClean="0">
              <a:solidFill>
                <a:srgbClr val="C00000"/>
              </a:solidFill>
            </a:endParaRPr>
          </a:p>
          <a:p>
            <a:pPr>
              <a:buNone/>
            </a:pPr>
            <a:r>
              <a:rPr lang="en-GB" dirty="0" smtClean="0">
                <a:solidFill>
                  <a:srgbClr val="C00000"/>
                </a:solidFill>
              </a:rPr>
              <a:t>= being sensitive towards yourself and others. Listening, asking questions and confirming what you have understood. The prerequisites are curiosity about other points of view and a positive view of other people as well as an awareness of how one‘s reactions can impact upon others. Being able to receive and give positive feedback.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type="body" idx="1"/>
          </p:nvPr>
        </p:nvSpPr>
        <p:spPr>
          <a:xfrm>
            <a:off x="611560" y="1412776"/>
            <a:ext cx="4608512" cy="4637112"/>
          </a:xfrm>
        </p:spPr>
        <p:txBody>
          <a:bodyPr>
            <a:noAutofit/>
          </a:bodyPr>
          <a:lstStyle/>
          <a:p>
            <a:pPr marL="1588" indent="0">
              <a:buNone/>
            </a:pPr>
            <a:r>
              <a:rPr lang="en-GB" sz="2000" b="1" dirty="0" smtClean="0">
                <a:solidFill>
                  <a:srgbClr val="00B050"/>
                </a:solidFill>
              </a:rPr>
              <a:t>Secureness in dealing with </a:t>
            </a:r>
            <a:r>
              <a:rPr lang="en-GB" sz="2000" b="1" dirty="0" smtClean="0">
                <a:solidFill>
                  <a:srgbClr val="00B050"/>
                </a:solidFill>
              </a:rPr>
              <a:t>oneself</a:t>
            </a:r>
          </a:p>
          <a:p>
            <a:pPr marL="1588" indent="0">
              <a:buNone/>
            </a:pPr>
            <a:endParaRPr lang="en-GB" sz="800" dirty="0" smtClean="0">
              <a:solidFill>
                <a:srgbClr val="00B050"/>
              </a:solidFill>
            </a:endParaRPr>
          </a:p>
          <a:p>
            <a:pPr>
              <a:buNone/>
            </a:pPr>
            <a:r>
              <a:rPr lang="en-GB" sz="2000" dirty="0" smtClean="0">
                <a:solidFill>
                  <a:srgbClr val="00B050"/>
                </a:solidFill>
              </a:rPr>
              <a:t>= being aware of your own identity and self-concept, and understanding that you are the product of individual socialisation. Prerequisites: knowing and questioning your own cultural norms, values, characteristics and way of thinking, willingness to let go of beliefs and to continually learn new things, knowing your own strengths and weaknesses, as well as having a high self esteem.    </a:t>
            </a:r>
          </a:p>
        </p:txBody>
      </p:sp>
      <p:sp>
        <p:nvSpPr>
          <p:cNvPr id="4" name="Inhaltsplatzhalter 3"/>
          <p:cNvSpPr>
            <a:spLocks noGrp="1"/>
          </p:cNvSpPr>
          <p:nvPr>
            <p:ph type="body" idx="2"/>
          </p:nvPr>
        </p:nvSpPr>
        <p:spPr>
          <a:xfrm>
            <a:off x="5292080" y="1412776"/>
            <a:ext cx="3312368" cy="4525963"/>
          </a:xfrm>
        </p:spPr>
        <p:txBody>
          <a:bodyPr>
            <a:normAutofit/>
          </a:bodyPr>
          <a:lstStyle/>
          <a:p>
            <a:pPr>
              <a:buNone/>
            </a:pPr>
            <a:r>
              <a:rPr lang="en-GB" sz="2000" b="1" dirty="0" smtClean="0">
                <a:solidFill>
                  <a:srgbClr val="7030A0"/>
                </a:solidFill>
              </a:rPr>
              <a:t>Ambiguity </a:t>
            </a:r>
            <a:r>
              <a:rPr lang="en-GB" sz="2000" b="1" dirty="0" smtClean="0">
                <a:solidFill>
                  <a:srgbClr val="7030A0"/>
                </a:solidFill>
              </a:rPr>
              <a:t>tolerance</a:t>
            </a:r>
          </a:p>
          <a:p>
            <a:pPr>
              <a:buNone/>
            </a:pPr>
            <a:endParaRPr lang="en-GB" sz="800" b="1" dirty="0" smtClean="0">
              <a:solidFill>
                <a:srgbClr val="7030A0"/>
              </a:solidFill>
            </a:endParaRPr>
          </a:p>
          <a:p>
            <a:pPr>
              <a:buNone/>
            </a:pPr>
            <a:r>
              <a:rPr lang="en-GB" sz="2000" dirty="0" smtClean="0">
                <a:solidFill>
                  <a:srgbClr val="7030A0"/>
                </a:solidFill>
              </a:rPr>
              <a:t>= includes the ability to tolerate differences and not to categorise in complex and difficult situations, enduring contradictions, accepting things that are unresolved, accepting ambiguity and avoiding explicitness and tolerating the faults of others </a:t>
            </a:r>
          </a:p>
        </p:txBody>
      </p:sp>
    </p:spTree>
  </p:cSld>
  <p:clrMapOvr>
    <a:masterClrMapping/>
  </p:clrMapOvr>
</p:sld>
</file>

<file path=ppt/theme/theme1.xml><?xml version="1.0" encoding="utf-8"?>
<a:theme xmlns:a="http://schemas.openxmlformats.org/drawingml/2006/main" name="2_OpenPROF">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279</Words>
  <Application>Microsoft Office PowerPoint</Application>
  <PresentationFormat>Bildschirmpräsentation (4:3)</PresentationFormat>
  <Paragraphs>20</Paragraphs>
  <Slides>5</Slides>
  <Notes>0</Notes>
  <HiddenSlides>0</HiddenSlides>
  <MMClips>0</MMClips>
  <ScaleCrop>false</ScaleCrop>
  <HeadingPairs>
    <vt:vector size="4" baseType="variant">
      <vt:variant>
        <vt:lpstr>Design</vt:lpstr>
      </vt:variant>
      <vt:variant>
        <vt:i4>1</vt:i4>
      </vt:variant>
      <vt:variant>
        <vt:lpstr>Folientitel</vt:lpstr>
      </vt:variant>
      <vt:variant>
        <vt:i4>5</vt:i4>
      </vt:variant>
    </vt:vector>
  </HeadingPairs>
  <TitlesOfParts>
    <vt:vector size="6" baseType="lpstr">
      <vt:lpstr>2_OpenPROF</vt:lpstr>
      <vt:lpstr>Diversity in Teams</vt:lpstr>
      <vt:lpstr>Definition of Terminology</vt:lpstr>
      <vt:lpstr>Diversity Management Competency Portfolio </vt:lpstr>
      <vt:lpstr>Folie 4</vt:lpstr>
      <vt:lpstr>Folie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Diversity in Teams</dc:title>
  <dc:creator>Gabi Metz</dc:creator>
  <cp:lastModifiedBy>Veronika Rechberger</cp:lastModifiedBy>
  <cp:revision>14</cp:revision>
  <dcterms:created xsi:type="dcterms:W3CDTF">2016-06-01T13:39:17Z</dcterms:created>
  <dcterms:modified xsi:type="dcterms:W3CDTF">2016-06-30T08:08:43Z</dcterms:modified>
</cp:coreProperties>
</file>