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1141998" y="1201971"/>
            <a:ext cx="6630402" cy="2373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141999" y="3692460"/>
            <a:ext cx="6630400" cy="2102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391075" y="635636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2299931" y="442268"/>
            <a:ext cx="4354694" cy="66705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 rot="5400000">
            <a:off x="4508673" y="2395364"/>
            <a:ext cx="5851525" cy="16100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883735" y="532900"/>
            <a:ext cx="5851525" cy="533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141999" y="1600200"/>
            <a:ext cx="6670557" cy="4354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74016" y="4406900"/>
            <a:ext cx="6638538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74016" y="2906713"/>
            <a:ext cx="663854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None/>
              <a:defRPr sz="20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141998" y="1600200"/>
            <a:ext cx="3353801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164356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None/>
              <a:defRPr sz="2400" b="1"/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None/>
              <a:defRPr sz="2400" b="1"/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141998" y="722862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14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183933" y="4800600"/>
            <a:ext cx="6628623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1183933" y="207244"/>
            <a:ext cx="6628623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183933" y="5367337"/>
            <a:ext cx="6628623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14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E9E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3" cstate="print">
            <a:alphaModFix/>
          </a:blip>
          <a:srcRect/>
          <a:stretch/>
        </p:blipFill>
        <p:spPr>
          <a:xfrm>
            <a:off x="0" y="4736855"/>
            <a:ext cx="9144000" cy="2121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/>
          <p:cNvPicPr preferRelativeResize="0"/>
          <p:nvPr/>
        </p:nvPicPr>
        <p:blipFill rotWithShape="1">
          <a:blip r:embed="rId14" cstate="print">
            <a:alphaModFix/>
          </a:blip>
          <a:srcRect/>
          <a:stretch/>
        </p:blipFill>
        <p:spPr>
          <a:xfrm>
            <a:off x="0" y="0"/>
            <a:ext cx="9144000" cy="586135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1141999" y="1600200"/>
            <a:ext cx="6670557" cy="4354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3124200" y="6500625"/>
            <a:ext cx="184666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400" b="0" i="0" u="none" strike="noStrike" cap="none">
              <a:solidFill>
                <a:srgbClr val="45485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7866248" y="6452575"/>
            <a:ext cx="1100700" cy="24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rgbClr val="3F404A"/>
                </a:solidFill>
                <a:latin typeface="Arial"/>
                <a:ea typeface="Arial"/>
                <a:cs typeface="Arial"/>
                <a:sym typeface="Arial"/>
              </a:rPr>
              <a:t>openprof.eu</a:t>
            </a:r>
          </a:p>
        </p:txBody>
      </p:sp>
      <p:sp>
        <p:nvSpPr>
          <p:cNvPr id="19" name="Shape 19"/>
          <p:cNvSpPr/>
          <p:nvPr/>
        </p:nvSpPr>
        <p:spPr>
          <a:xfrm>
            <a:off x="3498060" y="6459864"/>
            <a:ext cx="2477774" cy="246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rgbClr val="3F404A"/>
                </a:solidFill>
                <a:latin typeface="Arial"/>
                <a:ea typeface="Arial"/>
                <a:cs typeface="Arial"/>
                <a:sym typeface="Arial"/>
              </a:rPr>
              <a:t>Project No. 2014-1-LT01-KA202-000562</a:t>
            </a:r>
          </a:p>
        </p:txBody>
      </p:sp>
      <p:pic>
        <p:nvPicPr>
          <p:cNvPr id="20" name="Shape 20"/>
          <p:cNvPicPr preferRelativeResize="0"/>
          <p:nvPr/>
        </p:nvPicPr>
        <p:blipFill rotWithShape="1">
          <a:blip r:embed="rId15" cstate="print">
            <a:alphaModFix/>
          </a:blip>
          <a:srcRect/>
          <a:stretch/>
        </p:blipFill>
        <p:spPr>
          <a:xfrm>
            <a:off x="6732240" y="188640"/>
            <a:ext cx="2245734" cy="494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Shape 21"/>
          <p:cNvPicPr preferRelativeResize="0"/>
          <p:nvPr/>
        </p:nvPicPr>
        <p:blipFill rotWithShape="1">
          <a:blip r:embed="rId16" cstate="print">
            <a:alphaModFix/>
          </a:blip>
          <a:srcRect/>
          <a:stretch/>
        </p:blipFill>
        <p:spPr>
          <a:xfrm>
            <a:off x="0" y="0"/>
            <a:ext cx="1434138" cy="96901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Diversity: from </a:t>
            </a:r>
            <a:r>
              <a:rPr lang="en-GB" dirty="0" smtClean="0"/>
              <a:t>Stereotype to Discrimination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F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rom 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Role Assignment to Discrimination</a:t>
            </a:r>
            <a:endParaRPr lang="en-GB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6670558" cy="149817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Family images from long ago</a:t>
            </a:r>
            <a:br>
              <a:rPr lang="en-GB" dirty="0" smtClean="0"/>
            </a:br>
            <a:r>
              <a:rPr lang="en-GB" sz="1200" dirty="0" smtClean="0"/>
              <a:t>Left: Philipp Friedrich von </a:t>
            </a:r>
            <a:r>
              <a:rPr lang="en-GB" sz="1200" dirty="0" err="1" smtClean="0"/>
              <a:t>Hetsch</a:t>
            </a:r>
            <a:r>
              <a:rPr lang="en-GB" sz="1200" dirty="0" smtClean="0"/>
              <a:t> “The Family of the Architect Fischer” 1788</a:t>
            </a:r>
            <a:br>
              <a:rPr lang="en-GB" sz="1200" dirty="0" smtClean="0"/>
            </a:br>
            <a:r>
              <a:rPr lang="en-GB" sz="1200" dirty="0" smtClean="0"/>
              <a:t>Right: Wilhelm Joseph </a:t>
            </a:r>
            <a:r>
              <a:rPr lang="en-GB" sz="1200" dirty="0" err="1" smtClean="0"/>
              <a:t>Laqy</a:t>
            </a:r>
            <a:r>
              <a:rPr lang="en-GB" sz="1200" dirty="0" smtClean="0"/>
              <a:t> “Family Scene“ 1790</a:t>
            </a:r>
            <a:endParaRPr lang="en-GB" dirty="0"/>
          </a:p>
        </p:txBody>
      </p:sp>
      <p:pic>
        <p:nvPicPr>
          <p:cNvPr id="5" name="Inhaltsplatzhalter 4" descr="Familienbild1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924944"/>
            <a:ext cx="3429000" cy="2095500"/>
          </a:xfrm>
        </p:spPr>
      </p:pic>
      <p:pic>
        <p:nvPicPr>
          <p:cNvPr id="6" name="Inhaltsplatzhalter 5" descr="Familienbild2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5076056" y="2204864"/>
            <a:ext cx="3603207" cy="423793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67055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Ask yourself the following questions: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>
          <a:xfrm>
            <a:off x="1115616" y="1988840"/>
            <a:ext cx="6670557" cy="4354694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What was the role of the family at that time?</a:t>
            </a:r>
          </a:p>
          <a:p>
            <a:r>
              <a:rPr lang="en-GB" dirty="0" smtClean="0"/>
              <a:t>What is the role of the family today? What elements of diversity does the modern family display? </a:t>
            </a:r>
          </a:p>
          <a:p>
            <a:r>
              <a:rPr lang="en-GB" dirty="0" smtClean="0"/>
              <a:t>What characterised the father-mother-child relationship at that time?</a:t>
            </a:r>
          </a:p>
          <a:p>
            <a:r>
              <a:rPr lang="en-GB" dirty="0" smtClean="0"/>
              <a:t>How is it defined today?</a:t>
            </a:r>
          </a:p>
          <a:p>
            <a:r>
              <a:rPr lang="en-GB" dirty="0" smtClean="0"/>
              <a:t>How the relationship within a marriage at that time?  </a:t>
            </a:r>
          </a:p>
          <a:p>
            <a:r>
              <a:rPr lang="en-GB" dirty="0" smtClean="0"/>
              <a:t>How is it today?</a:t>
            </a:r>
          </a:p>
          <a:p>
            <a:r>
              <a:rPr lang="en-GB" dirty="0" smtClean="0"/>
              <a:t>How could the male role be described at that time?</a:t>
            </a:r>
          </a:p>
          <a:p>
            <a:r>
              <a:rPr lang="en-GB" dirty="0" smtClean="0"/>
              <a:t>What roles do men/fathers play today?</a:t>
            </a:r>
          </a:p>
          <a:p>
            <a:r>
              <a:rPr lang="en-GB" dirty="0" smtClean="0"/>
              <a:t>How could the female role be described at that time?</a:t>
            </a:r>
          </a:p>
          <a:p>
            <a:r>
              <a:rPr lang="en-GB" dirty="0" smtClean="0"/>
              <a:t>What roles do women/mothers play today?</a:t>
            </a:r>
          </a:p>
          <a:p>
            <a:r>
              <a:rPr lang="en-GB" dirty="0" smtClean="0"/>
              <a:t>What was the relationship between men and women at that time?</a:t>
            </a:r>
          </a:p>
          <a:p>
            <a:r>
              <a:rPr lang="en-GB" dirty="0" smtClean="0"/>
              <a:t>What is it today?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indent="0">
              <a:spcBef>
                <a:spcPts val="1200"/>
              </a:spcBef>
              <a:buNone/>
            </a:pPr>
            <a:r>
              <a:rPr lang="en-GB" sz="2800" dirty="0" smtClean="0"/>
              <a:t>Consider your own family or a family you know: </a:t>
            </a:r>
          </a:p>
          <a:p>
            <a:pPr marL="538163" indent="-195263">
              <a:spcBef>
                <a:spcPts val="1200"/>
              </a:spcBef>
              <a:buFont typeface="Arial" pitchFamily="34" charset="0"/>
              <a:buChar char="•"/>
              <a:tabLst>
                <a:tab pos="717550" algn="l"/>
              </a:tabLst>
            </a:pPr>
            <a:r>
              <a:rPr lang="en-GB" sz="2400" dirty="0" smtClean="0"/>
              <a:t>Do today‘s roles differ significantly from those long ago ?</a:t>
            </a:r>
          </a:p>
          <a:p>
            <a:pPr marL="538163" indent="-195263">
              <a:spcBef>
                <a:spcPts val="1200"/>
              </a:spcBef>
              <a:buFont typeface="Arial" pitchFamily="34" charset="0"/>
              <a:buChar char="•"/>
              <a:tabLst>
                <a:tab pos="717550" algn="l"/>
              </a:tabLst>
            </a:pPr>
            <a:r>
              <a:rPr lang="en-GB" sz="2400" dirty="0" smtClean="0"/>
              <a:t>Can men and women swap roles today without any difficulty? </a:t>
            </a:r>
          </a:p>
          <a:p>
            <a:pPr marL="538163" indent="-195263">
              <a:spcBef>
                <a:spcPts val="1200"/>
              </a:spcBef>
              <a:buFont typeface="Arial" pitchFamily="34" charset="0"/>
              <a:buChar char="•"/>
              <a:tabLst>
                <a:tab pos="717550" algn="l"/>
              </a:tabLst>
            </a:pPr>
            <a:r>
              <a:rPr lang="en-GB" sz="2400" dirty="0" smtClean="0"/>
              <a:t>What obstacles exist?</a:t>
            </a:r>
          </a:p>
          <a:p>
            <a:pPr marL="538163" indent="-195263">
              <a:spcBef>
                <a:spcPts val="1200"/>
              </a:spcBef>
              <a:buFont typeface="Arial" pitchFamily="34" charset="0"/>
              <a:buChar char="•"/>
              <a:tabLst>
                <a:tab pos="717550" algn="l"/>
              </a:tabLst>
            </a:pPr>
            <a:r>
              <a:rPr lang="en-GB" sz="2400" dirty="0" smtClean="0"/>
              <a:t>What disadvantages could result for the man or woman?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penPROF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181</Words>
  <Application>Microsoft Office PowerPoint</Application>
  <PresentationFormat>Bildschirmpräsentation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1_OpenPROF</vt:lpstr>
      <vt:lpstr>Diversity: from Stereotype to Discrimination</vt:lpstr>
      <vt:lpstr>Family images from long ago Left: Philipp Friedrich von Hetsch “The Family of the Architect Fischer” 1788 Right: Wilhelm Joseph Laqy “Family Scene“ 1790</vt:lpstr>
      <vt:lpstr>Ask yourself the following questions: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Stereotyp zur Diskriminierung</dc:title>
  <dc:creator>Gabi Metz</dc:creator>
  <cp:lastModifiedBy>Veronika Rechberger</cp:lastModifiedBy>
  <cp:revision>15</cp:revision>
  <dcterms:created xsi:type="dcterms:W3CDTF">2016-06-01T16:50:26Z</dcterms:created>
  <dcterms:modified xsi:type="dcterms:W3CDTF">2016-06-29T11:33:44Z</dcterms:modified>
</cp:coreProperties>
</file>